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71" r:id="rId4"/>
    <p:sldId id="272" r:id="rId5"/>
    <p:sldId id="257" r:id="rId6"/>
    <p:sldId id="261" r:id="rId7"/>
    <p:sldId id="264" r:id="rId8"/>
    <p:sldId id="265" r:id="rId9"/>
    <p:sldId id="268" r:id="rId10"/>
    <p:sldId id="269" r:id="rId11"/>
    <p:sldId id="29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813" autoAdjust="0"/>
  </p:normalViewPr>
  <p:slideViewPr>
    <p:cSldViewPr>
      <p:cViewPr varScale="1">
        <p:scale>
          <a:sx n="88" d="100"/>
          <a:sy n="88" d="100"/>
        </p:scale>
        <p:origin x="146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67251-4D0A-4CF8-BEB0-327D2C50D1E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72B30-CA68-497E-9205-5A57FEF90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67251-4D0A-4CF8-BEB0-327D2C50D1E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72B30-CA68-497E-9205-5A57FEF90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67251-4D0A-4CF8-BEB0-327D2C50D1E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72B30-CA68-497E-9205-5A57FEF90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67251-4D0A-4CF8-BEB0-327D2C50D1E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72B30-CA68-497E-9205-5A57FEF90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67251-4D0A-4CF8-BEB0-327D2C50D1E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72B30-CA68-497E-9205-5A57FEF90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67251-4D0A-4CF8-BEB0-327D2C50D1E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72B30-CA68-497E-9205-5A57FEF90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67251-4D0A-4CF8-BEB0-327D2C50D1E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72B30-CA68-497E-9205-5A57FEF90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67251-4D0A-4CF8-BEB0-327D2C50D1E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72B30-CA68-497E-9205-5A57FEF90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67251-4D0A-4CF8-BEB0-327D2C50D1E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72B30-CA68-497E-9205-5A57FEF90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67251-4D0A-4CF8-BEB0-327D2C50D1E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72B30-CA68-497E-9205-5A57FEF90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67251-4D0A-4CF8-BEB0-327D2C50D1E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72B30-CA68-497E-9205-5A57FEF90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67251-4D0A-4CF8-BEB0-327D2C50D1E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72B30-CA68-497E-9205-5A57FEF90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6792"/>
            <a:ext cx="9144000" cy="5301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39552" y="0"/>
            <a:ext cx="7772400" cy="1470025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Геометрические тела 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403648" y="6576040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Умножение 11"/>
          <p:cNvSpPr/>
          <p:nvPr/>
        </p:nvSpPr>
        <p:spPr>
          <a:xfrm>
            <a:off x="251520" y="764704"/>
            <a:ext cx="216024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множение 12"/>
          <p:cNvSpPr/>
          <p:nvPr/>
        </p:nvSpPr>
        <p:spPr>
          <a:xfrm>
            <a:off x="8532440" y="764704"/>
            <a:ext cx="251520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076056" y="1916832"/>
            <a:ext cx="0" cy="30963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139952" y="1700808"/>
            <a:ext cx="936104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5076056" y="1700808"/>
            <a:ext cx="864096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5076056" y="3933056"/>
            <a:ext cx="936104" cy="10801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283968" y="4365104"/>
            <a:ext cx="792088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940152" y="1700808"/>
            <a:ext cx="72008" cy="22322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139952" y="1700808"/>
            <a:ext cx="0" cy="11521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4139952" y="1556792"/>
            <a:ext cx="792088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932040" y="1556792"/>
            <a:ext cx="1008112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059832" y="3501008"/>
            <a:ext cx="0" cy="1800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195736" y="2708920"/>
            <a:ext cx="864096" cy="7920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195736" y="4005064"/>
            <a:ext cx="864096" cy="12961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3059832" y="2924944"/>
            <a:ext cx="1224136" cy="5760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3059832" y="4293096"/>
            <a:ext cx="1224136" cy="10081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4283968" y="2924944"/>
            <a:ext cx="0" cy="13681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195736" y="2708920"/>
            <a:ext cx="0" cy="12961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2195736" y="2564904"/>
            <a:ext cx="432048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33" idx="0"/>
          </p:cNvCxnSpPr>
          <p:nvPr/>
        </p:nvCxnSpPr>
        <p:spPr>
          <a:xfrm>
            <a:off x="3993165" y="2811724"/>
            <a:ext cx="290803" cy="1132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endCxn id="33" idx="0"/>
          </p:cNvCxnSpPr>
          <p:nvPr/>
        </p:nvCxnSpPr>
        <p:spPr>
          <a:xfrm>
            <a:off x="3275856" y="764704"/>
            <a:ext cx="717309" cy="20470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endCxn id="33" idx="2"/>
          </p:cNvCxnSpPr>
          <p:nvPr/>
        </p:nvCxnSpPr>
        <p:spPr>
          <a:xfrm flipH="1">
            <a:off x="2514116" y="836712"/>
            <a:ext cx="761740" cy="20451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Дуга 32"/>
          <p:cNvSpPr/>
          <p:nvPr/>
        </p:nvSpPr>
        <p:spPr>
          <a:xfrm>
            <a:off x="2483768" y="2420888"/>
            <a:ext cx="1512168" cy="720080"/>
          </a:xfrm>
          <a:prstGeom prst="arc">
            <a:avLst>
              <a:gd name="adj1" fmla="val 140458"/>
              <a:gd name="adj2" fmla="val 10324711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60648"/>
            <a:ext cx="4499992" cy="6620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02980"/>
            <a:ext cx="9144000" cy="5355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292080" y="404664"/>
            <a:ext cx="35747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Многогранники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404664"/>
            <a:ext cx="33993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Тела вращения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39552" y="1556792"/>
            <a:ext cx="7772400" cy="1470025"/>
          </a:xfrm>
        </p:spPr>
        <p:txBody>
          <a:bodyPr>
            <a:noAutofit/>
          </a:bodyPr>
          <a:lstStyle/>
          <a:p>
            <a:r>
              <a:rPr lang="ru-RU" sz="5400" b="1" dirty="0"/>
              <a:t>Натюрморт из </a:t>
            </a:r>
            <a:r>
              <a:rPr lang="ru-RU" sz="5400" b="1" dirty="0" smtClean="0"/>
              <a:t>геометрических </a:t>
            </a:r>
            <a:r>
              <a:rPr lang="ru-RU" sz="5400" b="1" dirty="0"/>
              <a:t>тел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5076056" y="1916832"/>
            <a:ext cx="0" cy="20162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139952" y="1700808"/>
            <a:ext cx="936104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5076056" y="1700808"/>
            <a:ext cx="864096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5508104" y="3933056"/>
            <a:ext cx="504056" cy="5040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076056" y="501317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940152" y="1700808"/>
            <a:ext cx="72008" cy="22322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139952" y="1700808"/>
            <a:ext cx="0" cy="11521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4139952" y="1556792"/>
            <a:ext cx="792088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932040" y="1556792"/>
            <a:ext cx="1008112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059832" y="3501008"/>
            <a:ext cx="0" cy="1800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195736" y="2708920"/>
            <a:ext cx="864096" cy="7920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195736" y="4005064"/>
            <a:ext cx="864096" cy="12961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3059832" y="2924944"/>
            <a:ext cx="1224136" cy="5760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3059832" y="4869160"/>
            <a:ext cx="576064" cy="4320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4283968" y="2924944"/>
            <a:ext cx="0" cy="9361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195736" y="2708920"/>
            <a:ext cx="0" cy="12961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2195736" y="2564904"/>
            <a:ext cx="432048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3995936" y="2780928"/>
            <a:ext cx="288032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endCxn id="33" idx="0"/>
          </p:cNvCxnSpPr>
          <p:nvPr/>
        </p:nvCxnSpPr>
        <p:spPr>
          <a:xfrm>
            <a:off x="3275856" y="764704"/>
            <a:ext cx="717309" cy="20470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endCxn id="33" idx="2"/>
          </p:cNvCxnSpPr>
          <p:nvPr/>
        </p:nvCxnSpPr>
        <p:spPr>
          <a:xfrm flipH="1">
            <a:off x="2514116" y="764704"/>
            <a:ext cx="761740" cy="211720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Дуга 32"/>
          <p:cNvSpPr/>
          <p:nvPr/>
        </p:nvSpPr>
        <p:spPr>
          <a:xfrm>
            <a:off x="2483768" y="2420888"/>
            <a:ext cx="1512168" cy="720080"/>
          </a:xfrm>
          <a:prstGeom prst="arc">
            <a:avLst>
              <a:gd name="adj1" fmla="val 140458"/>
              <a:gd name="adj2" fmla="val 10324711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3635896" y="3789040"/>
            <a:ext cx="1872208" cy="187220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Умножение 11"/>
          <p:cNvSpPr/>
          <p:nvPr/>
        </p:nvSpPr>
        <p:spPr>
          <a:xfrm>
            <a:off x="251520" y="764704"/>
            <a:ext cx="216024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множение 12"/>
          <p:cNvSpPr/>
          <p:nvPr/>
        </p:nvSpPr>
        <p:spPr>
          <a:xfrm>
            <a:off x="8532440" y="764704"/>
            <a:ext cx="251520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076056" y="1844824"/>
            <a:ext cx="0" cy="316835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Умножение 11"/>
          <p:cNvSpPr/>
          <p:nvPr/>
        </p:nvSpPr>
        <p:spPr>
          <a:xfrm>
            <a:off x="251520" y="764704"/>
            <a:ext cx="216024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множение 12"/>
          <p:cNvSpPr/>
          <p:nvPr/>
        </p:nvSpPr>
        <p:spPr>
          <a:xfrm>
            <a:off x="8532440" y="764704"/>
            <a:ext cx="251520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076056" y="1916832"/>
            <a:ext cx="0" cy="30963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139952" y="1700808"/>
            <a:ext cx="936104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5076056" y="1700808"/>
            <a:ext cx="864096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5076056" y="3933056"/>
            <a:ext cx="936104" cy="10801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139952" y="4221088"/>
            <a:ext cx="936104" cy="7920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940152" y="1700808"/>
            <a:ext cx="72008" cy="22322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139952" y="1700808"/>
            <a:ext cx="0" cy="25202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4139952" y="1556792"/>
            <a:ext cx="792088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932040" y="1556792"/>
            <a:ext cx="1008112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Умножение 11"/>
          <p:cNvSpPr/>
          <p:nvPr/>
        </p:nvSpPr>
        <p:spPr>
          <a:xfrm>
            <a:off x="251520" y="764704"/>
            <a:ext cx="216024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множение 12"/>
          <p:cNvSpPr/>
          <p:nvPr/>
        </p:nvSpPr>
        <p:spPr>
          <a:xfrm>
            <a:off x="8532440" y="764704"/>
            <a:ext cx="251520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076056" y="1916832"/>
            <a:ext cx="0" cy="30963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139952" y="1700808"/>
            <a:ext cx="936104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5076056" y="1700808"/>
            <a:ext cx="864096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5076056" y="3933056"/>
            <a:ext cx="936104" cy="10801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139952" y="4221088"/>
            <a:ext cx="936104" cy="7920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940152" y="1700808"/>
            <a:ext cx="72008" cy="22322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139952" y="1700808"/>
            <a:ext cx="0" cy="25202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4139952" y="1556792"/>
            <a:ext cx="792088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932040" y="1556792"/>
            <a:ext cx="1008112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059832" y="3501008"/>
            <a:ext cx="0" cy="1800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323528" y="908720"/>
            <a:ext cx="2736304" cy="2592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395536" y="1052736"/>
            <a:ext cx="2664296" cy="42484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3059832" y="908720"/>
            <a:ext cx="5519703" cy="2592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3059832" y="908720"/>
            <a:ext cx="5533017" cy="43896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4283968" y="2924944"/>
            <a:ext cx="0" cy="14401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195736" y="2708920"/>
            <a:ext cx="0" cy="12241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2195736" y="908720"/>
            <a:ext cx="6264696" cy="1800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323528" y="908720"/>
            <a:ext cx="3960440" cy="20162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Умножение 11"/>
          <p:cNvSpPr/>
          <p:nvPr/>
        </p:nvSpPr>
        <p:spPr>
          <a:xfrm>
            <a:off x="251520" y="764704"/>
            <a:ext cx="216024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множение 12"/>
          <p:cNvSpPr/>
          <p:nvPr/>
        </p:nvSpPr>
        <p:spPr>
          <a:xfrm>
            <a:off x="8532440" y="764704"/>
            <a:ext cx="251520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076056" y="1916832"/>
            <a:ext cx="0" cy="30963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139952" y="1700808"/>
            <a:ext cx="936104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5076056" y="1700808"/>
            <a:ext cx="864096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5076056" y="3933056"/>
            <a:ext cx="936104" cy="10801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283968" y="4365104"/>
            <a:ext cx="792088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940152" y="1700808"/>
            <a:ext cx="72008" cy="22322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139952" y="1700808"/>
            <a:ext cx="0" cy="11521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4139952" y="1556792"/>
            <a:ext cx="792088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932040" y="1556792"/>
            <a:ext cx="1008112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059832" y="3501008"/>
            <a:ext cx="0" cy="1800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195736" y="2708920"/>
            <a:ext cx="864096" cy="7920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195736" y="4005064"/>
            <a:ext cx="864096" cy="12961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3059832" y="2924944"/>
            <a:ext cx="1224136" cy="5760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3059832" y="4293096"/>
            <a:ext cx="1224136" cy="10081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4283968" y="2924944"/>
            <a:ext cx="0" cy="13681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195736" y="2708920"/>
            <a:ext cx="0" cy="12961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2195736" y="2420888"/>
            <a:ext cx="1008112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3203848" y="2420888"/>
            <a:ext cx="1080120" cy="5040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Умножение 11"/>
          <p:cNvSpPr/>
          <p:nvPr/>
        </p:nvSpPr>
        <p:spPr>
          <a:xfrm>
            <a:off x="251520" y="764704"/>
            <a:ext cx="216024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множение 12"/>
          <p:cNvSpPr/>
          <p:nvPr/>
        </p:nvSpPr>
        <p:spPr>
          <a:xfrm>
            <a:off x="8532440" y="764704"/>
            <a:ext cx="251520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076056" y="1916832"/>
            <a:ext cx="0" cy="30963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139952" y="1700808"/>
            <a:ext cx="936104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5076056" y="1700808"/>
            <a:ext cx="864096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5076056" y="3933056"/>
            <a:ext cx="936104" cy="10801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283968" y="4365104"/>
            <a:ext cx="792088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940152" y="1700808"/>
            <a:ext cx="72008" cy="22322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139952" y="1700808"/>
            <a:ext cx="0" cy="11521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4139952" y="1556792"/>
            <a:ext cx="792088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932040" y="1556792"/>
            <a:ext cx="1008112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059832" y="3501008"/>
            <a:ext cx="0" cy="1800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195736" y="2708920"/>
            <a:ext cx="864096" cy="7920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195736" y="4005064"/>
            <a:ext cx="864096" cy="12961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3059832" y="2924944"/>
            <a:ext cx="1224136" cy="5760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3059832" y="4293096"/>
            <a:ext cx="1224136" cy="10081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4283968" y="2924944"/>
            <a:ext cx="0" cy="13681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195736" y="2708920"/>
            <a:ext cx="0" cy="12961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2195736" y="2420888"/>
            <a:ext cx="100811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3203848" y="2420888"/>
            <a:ext cx="108012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2483768" y="2636912"/>
            <a:ext cx="1512168" cy="504056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V="1">
            <a:off x="3275856" y="764704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endCxn id="26" idx="6"/>
          </p:cNvCxnSpPr>
          <p:nvPr/>
        </p:nvCxnSpPr>
        <p:spPr>
          <a:xfrm>
            <a:off x="3275856" y="764704"/>
            <a:ext cx="720080" cy="21242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endCxn id="26" idx="2"/>
          </p:cNvCxnSpPr>
          <p:nvPr/>
        </p:nvCxnSpPr>
        <p:spPr>
          <a:xfrm flipH="1">
            <a:off x="2483768" y="836712"/>
            <a:ext cx="792088" cy="20522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9</Words>
  <Application>Microsoft Office PowerPoint</Application>
  <PresentationFormat>Экран (4:3)</PresentationFormat>
  <Paragraphs>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Геометрические тела </vt:lpstr>
      <vt:lpstr>Презентация PowerPoint</vt:lpstr>
      <vt:lpstr>Натюрморт из геометрических тел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Натюрморт из геометрических тел</dc:title>
  <dc:creator>Admin</dc:creator>
  <cp:lastModifiedBy>User</cp:lastModifiedBy>
  <cp:revision>36</cp:revision>
  <dcterms:created xsi:type="dcterms:W3CDTF">2014-03-18T19:37:56Z</dcterms:created>
  <dcterms:modified xsi:type="dcterms:W3CDTF">2020-04-09T02:05:54Z</dcterms:modified>
</cp:coreProperties>
</file>