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13" autoAdjust="0"/>
  </p:normalViewPr>
  <p:slideViewPr>
    <p:cSldViewPr>
      <p:cViewPr varScale="1">
        <p:scale>
          <a:sx n="74" d="100"/>
          <a:sy n="74" d="100"/>
        </p:scale>
        <p:origin x="-7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FBBB3-BA70-4FA1-91A2-9876A94182E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7139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73F49-ACBE-4B74-8B28-02653D34959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3294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708D0-570F-4FB8-82DD-9EC8489DF0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8418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9AE104-45CF-4ED3-A611-C887E5E7E9C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0265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1345D2-F1AE-40C2-943E-7885A1A17EE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5161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C6AE6-241D-4F90-8FBB-C16A444A564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239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9AAFD-3BF6-4678-B034-196BF40CC3F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7690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DCBE9-F431-4FFC-93F1-2709490034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762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76D56-407F-4679-8B62-73902BECEE9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4246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71DFA-D114-41FF-92E7-4FAC04C9B98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1759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09A56-E6A4-4DDD-9CFC-EEECD975171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015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6F6D8-2EE9-463F-836D-28B6B33F80F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563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8DDD7-0DC9-4A4F-977D-CD7E8221C3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123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372B07-E716-4D75-B622-8A99D8341E7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381000"/>
            <a:ext cx="7696200" cy="1905000"/>
          </a:xfrm>
        </p:spPr>
        <p:txBody>
          <a:bodyPr/>
          <a:lstStyle/>
          <a:p>
            <a:r>
              <a:rPr lang="ru-RU" altLang="en-US"/>
              <a:t>АНГЕЛ</a:t>
            </a:r>
            <a:br>
              <a:rPr lang="ru-RU" altLang="en-US"/>
            </a:br>
            <a:r>
              <a:rPr lang="ru-RU" altLang="en-US"/>
              <a:t>лепим из солёного теста</a:t>
            </a:r>
          </a:p>
        </p:txBody>
      </p:sp>
      <p:pic>
        <p:nvPicPr>
          <p:cNvPr id="5127" name="Picture 7" descr="P1020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334000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800"/>
              <a:t>Добавляем элементы для украшения: воротничок или пуговицы, оборку на одежду. Сушим фигурку в тёплом месте несколько дней.</a:t>
            </a:r>
            <a:r>
              <a:rPr lang="ru-RU" altLang="en-US" sz="2400"/>
              <a:t> </a:t>
            </a:r>
            <a:br>
              <a:rPr lang="ru-RU" altLang="en-US" sz="2400"/>
            </a:br>
            <a:r>
              <a:rPr lang="ru-RU" altLang="en-US" sz="2400"/>
              <a:t>Наш ангел готов.</a:t>
            </a:r>
          </a:p>
        </p:txBody>
      </p:sp>
      <p:pic>
        <p:nvPicPr>
          <p:cNvPr id="21511" name="Picture 7" descr="P102018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2913" y="1600200"/>
            <a:ext cx="5718175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/>
              <a:t>Рецепт солёного теста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en-US"/>
              <a:t>Мука – один стакан</a:t>
            </a:r>
          </a:p>
          <a:p>
            <a:pPr>
              <a:lnSpc>
                <a:spcPct val="90000"/>
              </a:lnSpc>
            </a:pPr>
            <a:r>
              <a:rPr lang="ru-RU" altLang="en-US"/>
              <a:t>Соль </a:t>
            </a:r>
            <a:r>
              <a:rPr lang="ru-RU" altLang="en-US" sz="2800"/>
              <a:t>(самая мелкая, экстра)</a:t>
            </a:r>
            <a:r>
              <a:rPr lang="ru-RU" altLang="en-US"/>
              <a:t> – полстакана</a:t>
            </a:r>
          </a:p>
          <a:p>
            <a:pPr>
              <a:lnSpc>
                <a:spcPct val="90000"/>
              </a:lnSpc>
            </a:pPr>
            <a:r>
              <a:rPr lang="ru-RU" altLang="en-US"/>
              <a:t>Вода – примерно полстакана.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en-US" sz="2400"/>
              <a:t> Смешиваем муку и соль, понемногу добавляем воду (её может понадобиться меньше: это зависит от качества муки), вымешиваем, убираем в полиэтиленовый пакет.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en-US" sz="2400"/>
              <a:t> Готовое тесто может храниться в прохладном месте несколько дней.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ru-RU" altLang="en-US" sz="2400" b="1"/>
              <a:t>Нам понадобятся: солёное тесто, картон, карандаш, стек, ножницы, степлер (можно заменить клеем или скотчем), вода, кисть.</a:t>
            </a:r>
          </a:p>
        </p:txBody>
      </p:sp>
      <p:pic>
        <p:nvPicPr>
          <p:cNvPr id="7172" name="Picture 4" descr="P1020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 sz="2000" b="1"/>
              <a:t>                         МАСТЕРИМ ОСНОВУ ДЛЯ АНГЕЛА</a:t>
            </a:r>
            <a:br>
              <a:rPr lang="ru-RU" altLang="en-US" sz="2000" b="1"/>
            </a:br>
            <a:r>
              <a:rPr lang="ru-RU" altLang="en-US" sz="1600" b="1"/>
              <a:t>1. Обводим и вырезаем круг из картона (можно обвести блюдце)</a:t>
            </a:r>
            <a:br>
              <a:rPr lang="ru-RU" altLang="en-US" sz="1600" b="1"/>
            </a:br>
            <a:r>
              <a:rPr lang="ru-RU" altLang="en-US" sz="1600" b="1"/>
              <a:t>2. Складываем круг пополам и разрезаем.</a:t>
            </a:r>
            <a:br>
              <a:rPr lang="ru-RU" altLang="en-US" sz="1600" b="1"/>
            </a:br>
            <a:r>
              <a:rPr lang="ru-RU" altLang="en-US" sz="1600" b="1"/>
              <a:t>3. Сворачиваем полукруг в конус и закрепляем его с помощью степлера, клея или скотча. </a:t>
            </a:r>
          </a:p>
        </p:txBody>
      </p:sp>
      <p:pic>
        <p:nvPicPr>
          <p:cNvPr id="10248" name="Picture 8" descr="P102014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10249" name="Picture 9" descr="P10201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3938588"/>
            <a:ext cx="2916237" cy="2187575"/>
          </a:xfrm>
        </p:spPr>
      </p:pic>
      <p:pic>
        <p:nvPicPr>
          <p:cNvPr id="10250" name="Picture 10" descr="P1020150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/>
              <a:t>ЛЕПИМ ТУЛОВИЩЕ И ГОЛОВУ</a:t>
            </a:r>
            <a:r>
              <a:rPr lang="ru-RU" altLang="en-US" sz="4000"/>
              <a:t> 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altLang="en-US" sz="2400"/>
              <a:t>Берём небольшие кусочки теста, расплющиваем в лепёшки и облепливаем ими конус, аккуратно разглаживаем.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ru-RU" altLang="en-US" sz="2400"/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ru-RU" altLang="en-US" sz="2400"/>
              <a:t>2. Из кусочка теста скатываем шарик-голову, смачиваем водой и приклеиваем. </a:t>
            </a:r>
          </a:p>
        </p:txBody>
      </p:sp>
      <p:pic>
        <p:nvPicPr>
          <p:cNvPr id="13320" name="Picture 8" descr="P102015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P102016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altLang="en-US"/>
              <a:t>Лепим руки</a:t>
            </a:r>
          </a:p>
        </p:txBody>
      </p:sp>
      <p:pic>
        <p:nvPicPr>
          <p:cNvPr id="15364" name="Picture 4" descr="P1020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P1020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276475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P1020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8635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410200" y="1371600"/>
            <a:ext cx="3429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/>
              <a:t>Смачиваем водой и приклеиваем  конусы-рукава и шарики-кисти.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762000" y="1371600"/>
            <a:ext cx="3048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/>
              <a:t>Лепим из теста два одинаковых конуса и два маленьких шарика.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477000" y="1676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 rot="10800000" flipV="1">
            <a:off x="2513013" y="42672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/>
              <a:t>С помощью стека делаем складки на рукавах и пальчики..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Лепим волосы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en-US" sz="2400"/>
              <a:t>1. Делаем шарик из теста, расплющиваем его в лепёшку и приклеиваем к голове.</a:t>
            </a:r>
          </a:p>
          <a:p>
            <a:pPr>
              <a:buFontTx/>
              <a:buNone/>
            </a:pPr>
            <a:endParaRPr lang="ru-RU" altLang="en-US" sz="2400"/>
          </a:p>
          <a:p>
            <a:pPr>
              <a:buFontTx/>
              <a:buNone/>
            </a:pPr>
            <a:r>
              <a:rPr lang="ru-RU" altLang="en-US" sz="2400"/>
              <a:t>2. Стеком рисуем волосы.</a:t>
            </a:r>
          </a:p>
        </p:txBody>
      </p:sp>
      <p:pic>
        <p:nvPicPr>
          <p:cNvPr id="16394" name="Picture 10" descr="P10201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76400"/>
            <a:ext cx="2895600" cy="2170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P102017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962400"/>
            <a:ext cx="2916238" cy="2187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400" b="1"/>
              <a:t>Делаем лицо ангелу</a:t>
            </a:r>
            <a:br>
              <a:rPr lang="ru-RU" altLang="en-US" sz="2400" b="1"/>
            </a:br>
            <a:r>
              <a:rPr lang="ru-RU" altLang="en-US" sz="1800"/>
              <a:t>Из маленького кусочка теста катаем шарик-нос, приклеиваем водой. Карандашом или обратной стороной кисти делаем глаза и рот.</a:t>
            </a:r>
            <a:r>
              <a:rPr lang="ru-RU" altLang="en-US" sz="2400"/>
              <a:t> </a:t>
            </a:r>
          </a:p>
        </p:txBody>
      </p:sp>
      <p:pic>
        <p:nvPicPr>
          <p:cNvPr id="19462" name="Picture 6" descr="P102017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ru-RU" altLang="en-US" sz="2800" b="1"/>
              <a:t>Лепим крылья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 flipH="1">
            <a:off x="762000" y="1981200"/>
            <a:ext cx="2667000" cy="609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800"/>
              <a:t>Лепим из теста два одинаковых конуса</a:t>
            </a:r>
          </a:p>
        </p:txBody>
      </p:sp>
      <p:pic>
        <p:nvPicPr>
          <p:cNvPr id="20484" name="Picture 4" descr="P1020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P10201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P1020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 rot="10800000" flipV="1">
            <a:off x="5487988" y="1905000"/>
            <a:ext cx="3049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/>
              <a:t>Сплющиваем их, стеком рисуем перья.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 rot="10772285" flipV="1">
            <a:off x="2057400" y="4572000"/>
            <a:ext cx="4359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/>
              <a:t>Приклеиваем крылья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2866</TotalTime>
  <Words>293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Оформление по умолчанию</vt:lpstr>
      <vt:lpstr>АНГЕЛ лепим из солёного теста</vt:lpstr>
      <vt:lpstr>Рецепт солёного теста</vt:lpstr>
      <vt:lpstr>Нам понадобятся: солёное тесто, картон, карандаш, стек, ножницы, степлер (можно заменить клеем или скотчем), вода, кисть.</vt:lpstr>
      <vt:lpstr>                         МАСТЕРИМ ОСНОВУ ДЛЯ АНГЕЛА 1. Обводим и вырезаем круг из картона (можно обвести блюдце) 2. Складываем круг пополам и разрезаем. 3. Сворачиваем полукруг в конус и закрепляем его с помощью степлера, клея или скотча. </vt:lpstr>
      <vt:lpstr>ЛЕПИМ ТУЛОВИЩЕ И ГОЛОВУ </vt:lpstr>
      <vt:lpstr>Лепим руки</vt:lpstr>
      <vt:lpstr>Лепим волосы</vt:lpstr>
      <vt:lpstr>Делаем лицо ангелу Из маленького кусочка теста катаем шарик-нос, приклеиваем водой. Карандашом или обратной стороной кисти делаем глаза и рот. </vt:lpstr>
      <vt:lpstr>Лепим крылья</vt:lpstr>
      <vt:lpstr>Добавляем элементы для украшения: воротничок или пуговицы, оборку на одежду. Сушим фигурку в тёплом месте несколько дней.  Наш ангел готов.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Мама</dc:creator>
  <cp:lastModifiedBy>word2</cp:lastModifiedBy>
  <cp:revision>2</cp:revision>
  <cp:lastPrinted>1601-01-01T00:00:00Z</cp:lastPrinted>
  <dcterms:created xsi:type="dcterms:W3CDTF">2020-04-07T06:10:21Z</dcterms:created>
  <dcterms:modified xsi:type="dcterms:W3CDTF">2020-04-09T06:32:52Z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