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notesSlides/_rels/notesSlide7.xml.rels" ContentType="application/vnd.openxmlformats-package.relationships+xml"/>
  <Override PartName="/ppt/notesSlides/notesSlide7.xml" ContentType="application/vnd.openxmlformats-officedocument.presentationml.notesSlide+xml"/>
  <Override PartName="/ppt/media/image52.jpeg" ContentType="image/jpeg"/>
  <Override PartName="/ppt/media/image51.jpeg" ContentType="image/jpeg"/>
  <Override PartName="/ppt/media/image50.jpeg" ContentType="image/jpeg"/>
  <Override PartName="/ppt/media/image43.jpeg" ContentType="image/jpeg"/>
  <Override PartName="/ppt/media/image42.jpeg" ContentType="image/jpeg"/>
  <Override PartName="/ppt/media/image41.png" ContentType="image/png"/>
  <Override PartName="/ppt/media/image40.jpeg" ContentType="image/jpeg"/>
  <Override PartName="/ppt/media/image37.jpeg" ContentType="image/jpeg"/>
  <Override PartName="/ppt/media/image47.jpeg" ContentType="image/jpeg"/>
  <Override PartName="/ppt/media/image14.jpeg" ContentType="image/jpeg"/>
  <Override PartName="/ppt/media/image46.jpeg" ContentType="image/jpeg"/>
  <Override PartName="/ppt/media/image13.jpeg" ContentType="image/jpeg"/>
  <Override PartName="/ppt/media/image45.jpeg" ContentType="image/jpeg"/>
  <Override PartName="/ppt/media/image12.jpeg" ContentType="image/jpeg"/>
  <Override PartName="/ppt/media/image44.jpeg" ContentType="image/jpeg"/>
  <Override PartName="/ppt/media/image11.jpeg" ContentType="image/jpeg"/>
  <Override PartName="/ppt/media/image49.jpeg" ContentType="image/jpeg"/>
  <Override PartName="/ppt/media/image16.jpeg" ContentType="image/jpeg"/>
  <Override PartName="/ppt/media/image48.jpeg" ContentType="image/jpeg"/>
  <Override PartName="/ppt/media/image15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10.png" ContentType="image/png"/>
  <Override PartName="/ppt/media/image9.jpeg" ContentType="image/jpeg"/>
  <Override PartName="/ppt/media/image8.jpeg" ContentType="image/jpeg"/>
  <Override PartName="/ppt/media/image6.png" ContentType="image/png"/>
  <Override PartName="/ppt/media/image3.png" ContentType="image/png"/>
  <Override PartName="/ppt/media/image53.jpeg" ContentType="image/jpeg"/>
  <Override PartName="/ppt/media/image20.jpeg" ContentType="image/jpeg"/>
  <Override PartName="/ppt/media/image54.jpeg" ContentType="image/jpeg"/>
  <Override PartName="/ppt/media/image21.jpeg" ContentType="image/jpeg"/>
  <Override PartName="/ppt/media/image22.jpeg" ContentType="image/jpeg"/>
  <Override PartName="/ppt/media/image1.jpeg" ContentType="image/jpeg"/>
  <Override PartName="/ppt/media/image23.jpeg" ContentType="image/jpeg"/>
  <Override PartName="/ppt/media/image2.jpeg" ContentType="image/jpeg"/>
  <Override PartName="/ppt/media/image24.jpeg" ContentType="image/jpeg"/>
  <Override PartName="/ppt/media/image25.jpeg" ContentType="image/jpeg"/>
  <Override PartName="/ppt/media/image4.jpeg" ContentType="image/jpeg"/>
  <Override PartName="/ppt/media/image26.jpeg" ContentType="image/jpeg"/>
  <Override PartName="/ppt/media/image5.jpeg" ContentType="image/jpeg"/>
  <Override PartName="/ppt/media/image27.jpeg" ContentType="image/jpeg"/>
  <Override PartName="/ppt/media/image28.jpeg" ContentType="image/jpeg"/>
  <Override PartName="/ppt/media/image7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8.jpeg" ContentType="image/jpeg"/>
  <Override PartName="/ppt/media/image32.jpeg" ContentType="image/jpeg"/>
  <Override PartName="/ppt/media/image39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8.xml" ContentType="application/vnd.openxmlformats-officedocument.presentationml.slide+xml"/>
  <Override PartName="/ppt/slides/slide13.xml" ContentType="application/vnd.openxmlformats-officedocument.presentationml.slide+xml"/>
  <Override PartName="/ppt/slides/slide37.xml" ContentType="application/vnd.openxmlformats-officedocument.presentationml.slide+xml"/>
  <Override PartName="/ppt/slides/slide12.xml" ContentType="application/vnd.openxmlformats-officedocument.presentationml.slide+xml"/>
  <Override PartName="/ppt/slides/slide45.xml" ContentType="application/vnd.openxmlformats-officedocument.presentationml.slide+xml"/>
  <Override PartName="/ppt/slides/slide20.xml" ContentType="application/vnd.openxmlformats-officedocument.presentationml.slide+xml"/>
  <Override PartName="/ppt/slides/slide46.xml" ContentType="application/vnd.openxmlformats-officedocument.presentationml.slide+xml"/>
  <Override PartName="/ppt/slides/slide21.xml" ContentType="application/vnd.openxmlformats-officedocument.presentationml.slide+xml"/>
  <Override PartName="/ppt/slides/slide47.xml" ContentType="application/vnd.openxmlformats-officedocument.presentationml.slide+xml"/>
  <Override PartName="/ppt/slides/slide22.xml" ContentType="application/vnd.openxmlformats-officedocument.presentationml.slide+xml"/>
  <Override PartName="/ppt/slides/slide48.xml" ContentType="application/vnd.openxmlformats-officedocument.presentationml.slide+xml"/>
  <Override PartName="/ppt/slides/slide23.xml" ContentType="application/vnd.openxmlformats-officedocument.presentationml.slide+xml"/>
  <Override PartName="/ppt/slides/slide49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3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9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_rels/slide51.xml.rels" ContentType="application/vnd.openxmlformats-package.relationships+xml"/>
  <Override PartName="/ppt/slides/_rels/slide50.xml.rels" ContentType="application/vnd.openxmlformats-package.relationships+xml"/>
  <Override PartName="/ppt/slides/_rels/slide49.xml.rels" ContentType="application/vnd.openxmlformats-package.relationships+xml"/>
  <Override PartName="/ppt/slides/_rels/slide48.xml.rels" ContentType="application/vnd.openxmlformats-package.relationships+xml"/>
  <Override PartName="/ppt/slides/_rels/slide44.xml.rels" ContentType="application/vnd.openxmlformats-package.relationships+xml"/>
  <Override PartName="/ppt/slides/_rels/slide43.xml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38.xml.rels" ContentType="application/vnd.openxmlformats-package.relationships+xml"/>
  <Override PartName="/ppt/slides/_rels/slide3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34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3.xml.rels" ContentType="application/vnd.openxmlformats-package.relationships+xml"/>
  <Override PartName="/ppt/slides/_rels/slide3.xml.rels" ContentType="application/vnd.openxmlformats-package.relationships+xml"/>
  <Override PartName="/ppt/slides/_rels/slide45.xml.rels" ContentType="application/vnd.openxmlformats-package.relationships+xml"/>
  <Override PartName="/ppt/slides/_rels/slide4.xml.rels" ContentType="application/vnd.openxmlformats-package.relationships+xml"/>
  <Override PartName="/ppt/slides/_rels/slide35.xml.rels" ContentType="application/vnd.openxmlformats-package.relationships+xml"/>
  <Override PartName="/ppt/slides/_rels/slide5.xml.rels" ContentType="application/vnd.openxmlformats-package.relationships+xml"/>
  <Override PartName="/ppt/slides/_rels/slide36.xml.rels" ContentType="application/vnd.openxmlformats-package.relationships+xml"/>
  <Override PartName="/ppt/slides/_rels/slide6.xml.rels" ContentType="application/vnd.openxmlformats-package.relationships+xml"/>
  <Override PartName="/ppt/slides/_rels/slide17.xml.rels" ContentType="application/vnd.openxmlformats-package.relationships+xml"/>
  <Override PartName="/ppt/slides/_rels/slide46.xml.rels" ContentType="application/vnd.openxmlformats-package.relationships+xml"/>
  <Override PartName="/ppt/slides/_rels/slide18.xml.rels" ContentType="application/vnd.openxmlformats-package.relationships+xml"/>
  <Override PartName="/ppt/slides/_rels/slide47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30.xml.rels" ContentType="application/vnd.openxmlformats-package.relationships+xml"/>
  <Override PartName="/ppt/slides/_rels/slide25.xml.rels" ContentType="application/vnd.openxmlformats-package.relationships+xml"/>
  <Override PartName="/ppt/slides/_rels/slide31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32.xml.rels" ContentType="application/vnd.openxmlformats-package.relationships+xml"/>
  <Override PartName="/ppt/slides/_rels/slide28.xml.rels" ContentType="application/vnd.openxmlformats-package.relationships+xml"/>
  <Override PartName="/ppt/slides/_rels/slide10.xml.rels" ContentType="application/vnd.openxmlformats-package.relationships+xml"/>
  <Override PartName="/ppt/slides/_rels/slide29.xml.rels" ContentType="application/vnd.openxmlformats-package.relationships+xml"/>
  <Override PartName="/ppt/slides/slide1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</p:sldIdLst>
  <p:sldSz cx="12193587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13" name="PlaceHolder 2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864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8640"/>
          </a:xfrm>
          <a:prstGeom prst="rect">
            <a:avLst/>
          </a:prstGeom>
        </p:spPr>
        <p:txBody>
          <a:bodyPr lIns="90000" rIns="90000" tIns="46800" bIns="46800"/>
          <a:p>
            <a:pPr algn="r">
              <a:lnSpc>
                <a:spcPct val="100000"/>
              </a:lnSpc>
            </a:pPr>
            <a:r>
              <a:rPr b="0" lang="ru-RU" sz="1200" spc="-1" strike="noStrike">
                <a:latin typeface="Calibri"/>
              </a:rPr>
              <a:t>&lt;date/time&gt;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 type="sldImg"/>
          </p:nvPr>
        </p:nvSpPr>
        <p:spPr>
          <a:xfrm>
            <a:off x="685800" y="1142640"/>
            <a:ext cx="5486400" cy="3086280"/>
          </a:xfrm>
          <a:prstGeom prst="rect">
            <a:avLst/>
          </a:prstGeom>
        </p:spPr>
        <p:txBody>
          <a:bodyPr lIns="90000" rIns="90000" tIns="46800" bIns="46800" anchor="ctr"/>
          <a:p>
            <a:r>
              <a:rPr b="0" lang="en-US" sz="3600" spc="-1" strike="noStrike">
                <a:solidFill>
                  <a:srgbClr val="90c226"/>
                </a:solidFill>
                <a:latin typeface="Trebuchet MS"/>
              </a:rPr>
              <a:t>Click to move the slide</a:t>
            </a:r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216" name="PlaceHolder 5"/>
          <p:cNvSpPr>
            <a:spLocks noGrp="1"/>
          </p:cNvSpPr>
          <p:nvPr>
            <p:ph type="body"/>
          </p:nvPr>
        </p:nvSpPr>
        <p:spPr>
          <a:xfrm>
            <a:off x="685800" y="4400280"/>
            <a:ext cx="5486400" cy="3600360"/>
          </a:xfrm>
          <a:prstGeom prst="rect">
            <a:avLst/>
          </a:prstGeom>
        </p:spPr>
        <p:txBody>
          <a:bodyPr lIns="90000" rIns="90000" tIns="46800" bIns="46800"/>
          <a:p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Click to edit the notes format</a:t>
            </a:r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" name="PlaceHolder 6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8640"/>
          </a:xfrm>
          <a:prstGeom prst="rect">
            <a:avLst/>
          </a:prstGeom>
        </p:spPr>
        <p:txBody>
          <a:bodyPr lIns="90000" rIns="90000" tIns="46800" bIns="46800" anchor="b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218" name="PlaceHolder 7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8640"/>
          </a:xfrm>
          <a:prstGeom prst="rect">
            <a:avLst/>
          </a:prstGeom>
        </p:spPr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4ED9DCA1-4922-422D-927D-67AA68D23832}" type="slidenum">
              <a:rPr b="0" lang="ru-RU" sz="1200" spc="-1" strike="noStrike"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400" cy="3086280"/>
          </a:xfrm>
          <a:prstGeom prst="rect">
            <a:avLst/>
          </a:prstGeom>
        </p:spPr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685800" y="4400280"/>
            <a:ext cx="5486400" cy="3600360"/>
          </a:xfrm>
          <a:prstGeom prst="rect">
            <a:avLst/>
          </a:prstGeom>
        </p:spPr>
        <p:txBody>
          <a:bodyPr lIns="0" rIns="0" tIns="0" bIns="0"/>
          <a:p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8" name="CustomShape 3"/>
          <p:cNvSpPr/>
          <p:nvPr/>
        </p:nvSpPr>
        <p:spPr>
          <a:xfrm>
            <a:off x="3884760" y="8685360"/>
            <a:ext cx="2971800" cy="458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5CF3AEB6-93DF-4334-B6A6-1501D2028E2F}" type="slidenum">
              <a:rPr b="0" lang="ru-RU" sz="12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77520" y="609120"/>
            <a:ext cx="8596440" cy="132084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77520" y="2160360"/>
            <a:ext cx="859644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77520" y="4187880"/>
            <a:ext cx="859644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77520" y="609120"/>
            <a:ext cx="8596440" cy="132084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77520" y="2160360"/>
            <a:ext cx="419472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082480" y="2160360"/>
            <a:ext cx="419472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77520" y="4187880"/>
            <a:ext cx="419472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5082480" y="4187880"/>
            <a:ext cx="419472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77520" y="609120"/>
            <a:ext cx="8596440" cy="132084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77520" y="2160360"/>
            <a:ext cx="276768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3583800" y="2160360"/>
            <a:ext cx="276768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6490440" y="2160360"/>
            <a:ext cx="276768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677520" y="4187880"/>
            <a:ext cx="276768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body"/>
          </p:nvPr>
        </p:nvSpPr>
        <p:spPr>
          <a:xfrm>
            <a:off x="3583800" y="4187880"/>
            <a:ext cx="276768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body"/>
          </p:nvPr>
        </p:nvSpPr>
        <p:spPr>
          <a:xfrm>
            <a:off x="6490440" y="4187880"/>
            <a:ext cx="276768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77520" y="609120"/>
            <a:ext cx="8596440" cy="132084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subTitle"/>
          </p:nvPr>
        </p:nvSpPr>
        <p:spPr>
          <a:xfrm>
            <a:off x="677520" y="2160360"/>
            <a:ext cx="8596440" cy="3881160"/>
          </a:xfrm>
          <a:prstGeom prst="rect">
            <a:avLst/>
          </a:prstGeom>
        </p:spPr>
        <p:txBody>
          <a:bodyPr lIns="0" rIns="0" tIns="0" bIns="0" anchor="ctr"/>
          <a:p>
            <a:pPr algn="ctr">
              <a:spcBef>
                <a:spcPts val="998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77520" y="609120"/>
            <a:ext cx="8596440" cy="132084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77520" y="2160360"/>
            <a:ext cx="8596440" cy="38811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77520" y="609120"/>
            <a:ext cx="8596440" cy="132084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77520" y="2160360"/>
            <a:ext cx="4194720" cy="38811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082480" y="2160360"/>
            <a:ext cx="4194720" cy="38811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77520" y="609120"/>
            <a:ext cx="8596440" cy="132084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ubTitle"/>
          </p:nvPr>
        </p:nvSpPr>
        <p:spPr>
          <a:xfrm>
            <a:off x="677520" y="609120"/>
            <a:ext cx="8596440" cy="6123960"/>
          </a:xfrm>
          <a:prstGeom prst="rect">
            <a:avLst/>
          </a:prstGeom>
        </p:spPr>
        <p:txBody>
          <a:bodyPr lIns="0" rIns="0" tIns="0" bIns="0" anchor="ctr"/>
          <a:p>
            <a:pPr algn="ctr">
              <a:spcBef>
                <a:spcPts val="998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77520" y="609120"/>
            <a:ext cx="8596440" cy="132084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77520" y="2160360"/>
            <a:ext cx="419472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5082480" y="2160360"/>
            <a:ext cx="4194720" cy="38811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77520" y="4187880"/>
            <a:ext cx="419472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77520" y="609120"/>
            <a:ext cx="8596440" cy="132084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677520" y="2160360"/>
            <a:ext cx="8596440" cy="3881160"/>
          </a:xfrm>
          <a:prstGeom prst="rect">
            <a:avLst/>
          </a:prstGeom>
        </p:spPr>
        <p:txBody>
          <a:bodyPr lIns="0" rIns="0" tIns="0" bIns="0" anchor="ctr"/>
          <a:p>
            <a:pPr algn="ctr">
              <a:spcBef>
                <a:spcPts val="998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77520" y="609120"/>
            <a:ext cx="8596440" cy="132084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77520" y="2160360"/>
            <a:ext cx="4194720" cy="38811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5082480" y="2160360"/>
            <a:ext cx="419472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5082480" y="4187880"/>
            <a:ext cx="419472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77520" y="609120"/>
            <a:ext cx="8596440" cy="132084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77520" y="2160360"/>
            <a:ext cx="419472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5082480" y="2160360"/>
            <a:ext cx="419472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677520" y="4187880"/>
            <a:ext cx="859644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77520" y="609120"/>
            <a:ext cx="8596440" cy="132084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77520" y="2160360"/>
            <a:ext cx="859644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677520" y="4187880"/>
            <a:ext cx="859644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77520" y="609120"/>
            <a:ext cx="8596440" cy="132084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77520" y="2160360"/>
            <a:ext cx="419472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082480" y="2160360"/>
            <a:ext cx="419472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77520" y="4187880"/>
            <a:ext cx="419472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5082480" y="4187880"/>
            <a:ext cx="419472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77520" y="609120"/>
            <a:ext cx="8596440" cy="132084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77520" y="2160360"/>
            <a:ext cx="276768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3583800" y="2160360"/>
            <a:ext cx="276768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490440" y="2160360"/>
            <a:ext cx="276768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1" name="PlaceHolder 5"/>
          <p:cNvSpPr>
            <a:spLocks noGrp="1"/>
          </p:cNvSpPr>
          <p:nvPr>
            <p:ph type="body"/>
          </p:nvPr>
        </p:nvSpPr>
        <p:spPr>
          <a:xfrm>
            <a:off x="677520" y="4187880"/>
            <a:ext cx="276768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2" name="PlaceHolder 6"/>
          <p:cNvSpPr>
            <a:spLocks noGrp="1"/>
          </p:cNvSpPr>
          <p:nvPr>
            <p:ph type="body"/>
          </p:nvPr>
        </p:nvSpPr>
        <p:spPr>
          <a:xfrm>
            <a:off x="3583800" y="4187880"/>
            <a:ext cx="276768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3" name="PlaceHolder 7"/>
          <p:cNvSpPr>
            <a:spLocks noGrp="1"/>
          </p:cNvSpPr>
          <p:nvPr>
            <p:ph type="body"/>
          </p:nvPr>
        </p:nvSpPr>
        <p:spPr>
          <a:xfrm>
            <a:off x="6490440" y="4187880"/>
            <a:ext cx="276768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77520" y="609120"/>
            <a:ext cx="8596440" cy="132084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677520" y="2160360"/>
            <a:ext cx="8596440" cy="3881160"/>
          </a:xfrm>
          <a:prstGeom prst="rect">
            <a:avLst/>
          </a:prstGeom>
        </p:spPr>
        <p:txBody>
          <a:bodyPr lIns="0" rIns="0" tIns="0" bIns="0" anchor="ctr"/>
          <a:p>
            <a:pPr algn="ctr">
              <a:spcBef>
                <a:spcPts val="998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77520" y="609120"/>
            <a:ext cx="8596440" cy="132084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77520" y="2160360"/>
            <a:ext cx="8596440" cy="38811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77520" y="609120"/>
            <a:ext cx="8596440" cy="132084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77520" y="2160360"/>
            <a:ext cx="4194720" cy="38811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5082480" y="2160360"/>
            <a:ext cx="4194720" cy="38811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77520" y="609120"/>
            <a:ext cx="8596440" cy="132084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77520" y="609120"/>
            <a:ext cx="8596440" cy="132084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77520" y="2160360"/>
            <a:ext cx="8596440" cy="38811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677520" y="609120"/>
            <a:ext cx="8596440" cy="6123960"/>
          </a:xfrm>
          <a:prstGeom prst="rect">
            <a:avLst/>
          </a:prstGeom>
        </p:spPr>
        <p:txBody>
          <a:bodyPr lIns="0" rIns="0" tIns="0" bIns="0" anchor="ctr"/>
          <a:p>
            <a:pPr algn="ctr">
              <a:spcBef>
                <a:spcPts val="998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77520" y="609120"/>
            <a:ext cx="8596440" cy="132084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77520" y="2160360"/>
            <a:ext cx="419472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5082480" y="2160360"/>
            <a:ext cx="4194720" cy="38811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677520" y="4187880"/>
            <a:ext cx="419472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77520" y="609120"/>
            <a:ext cx="8596440" cy="132084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77520" y="2160360"/>
            <a:ext cx="4194720" cy="38811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5082480" y="2160360"/>
            <a:ext cx="419472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5082480" y="4187880"/>
            <a:ext cx="419472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77520" y="609120"/>
            <a:ext cx="8596440" cy="132084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77520" y="2160360"/>
            <a:ext cx="419472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5082480" y="2160360"/>
            <a:ext cx="419472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677520" y="4187880"/>
            <a:ext cx="859644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77520" y="609120"/>
            <a:ext cx="8596440" cy="132084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77520" y="2160360"/>
            <a:ext cx="859644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677520" y="4187880"/>
            <a:ext cx="859644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77520" y="609120"/>
            <a:ext cx="8596440" cy="132084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77520" y="2160360"/>
            <a:ext cx="419472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5082480" y="2160360"/>
            <a:ext cx="419472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77520" y="4187880"/>
            <a:ext cx="419472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5082480" y="4187880"/>
            <a:ext cx="419472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77520" y="609120"/>
            <a:ext cx="8596440" cy="132084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77520" y="2160360"/>
            <a:ext cx="276768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3583800" y="2160360"/>
            <a:ext cx="276768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6490440" y="2160360"/>
            <a:ext cx="276768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677520" y="4187880"/>
            <a:ext cx="276768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6" name="PlaceHolder 6"/>
          <p:cNvSpPr>
            <a:spLocks noGrp="1"/>
          </p:cNvSpPr>
          <p:nvPr>
            <p:ph type="body"/>
          </p:nvPr>
        </p:nvSpPr>
        <p:spPr>
          <a:xfrm>
            <a:off x="3583800" y="4187880"/>
            <a:ext cx="276768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7" name="PlaceHolder 7"/>
          <p:cNvSpPr>
            <a:spLocks noGrp="1"/>
          </p:cNvSpPr>
          <p:nvPr>
            <p:ph type="body"/>
          </p:nvPr>
        </p:nvSpPr>
        <p:spPr>
          <a:xfrm>
            <a:off x="6490440" y="4187880"/>
            <a:ext cx="276768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77520" y="609120"/>
            <a:ext cx="8596440" cy="132084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subTitle"/>
          </p:nvPr>
        </p:nvSpPr>
        <p:spPr>
          <a:xfrm>
            <a:off x="677520" y="2160360"/>
            <a:ext cx="8596440" cy="3881160"/>
          </a:xfrm>
          <a:prstGeom prst="rect">
            <a:avLst/>
          </a:prstGeom>
        </p:spPr>
        <p:txBody>
          <a:bodyPr lIns="0" rIns="0" tIns="0" bIns="0" anchor="ctr"/>
          <a:p>
            <a:pPr algn="ctr">
              <a:spcBef>
                <a:spcPts val="998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77520" y="609120"/>
            <a:ext cx="8596440" cy="132084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77520" y="2160360"/>
            <a:ext cx="8596440" cy="38811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77520" y="609120"/>
            <a:ext cx="8596440" cy="132084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77520" y="2160360"/>
            <a:ext cx="4194720" cy="38811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082480" y="2160360"/>
            <a:ext cx="4194720" cy="38811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77520" y="609120"/>
            <a:ext cx="8596440" cy="132084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77520" y="2160360"/>
            <a:ext cx="4194720" cy="38811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5082480" y="2160360"/>
            <a:ext cx="4194720" cy="38811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77520" y="609120"/>
            <a:ext cx="8596440" cy="132084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subTitle"/>
          </p:nvPr>
        </p:nvSpPr>
        <p:spPr>
          <a:xfrm>
            <a:off x="677520" y="609120"/>
            <a:ext cx="8596440" cy="6123960"/>
          </a:xfrm>
          <a:prstGeom prst="rect">
            <a:avLst/>
          </a:prstGeom>
        </p:spPr>
        <p:txBody>
          <a:bodyPr lIns="0" rIns="0" tIns="0" bIns="0" anchor="ctr"/>
          <a:p>
            <a:pPr algn="ctr">
              <a:spcBef>
                <a:spcPts val="998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77520" y="609120"/>
            <a:ext cx="8596440" cy="132084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77520" y="2160360"/>
            <a:ext cx="419472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5082480" y="2160360"/>
            <a:ext cx="4194720" cy="38811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677520" y="4187880"/>
            <a:ext cx="419472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77520" y="609120"/>
            <a:ext cx="8596440" cy="132084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677520" y="2160360"/>
            <a:ext cx="4194720" cy="38811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5082480" y="2160360"/>
            <a:ext cx="419472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5082480" y="4187880"/>
            <a:ext cx="419472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677520" y="609120"/>
            <a:ext cx="8596440" cy="132084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677520" y="2160360"/>
            <a:ext cx="419472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5082480" y="2160360"/>
            <a:ext cx="419472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677520" y="4187880"/>
            <a:ext cx="859644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77520" y="609120"/>
            <a:ext cx="8596440" cy="132084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677520" y="2160360"/>
            <a:ext cx="859644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677520" y="4187880"/>
            <a:ext cx="859644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77520" y="609120"/>
            <a:ext cx="8596440" cy="132084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677520" y="2160360"/>
            <a:ext cx="419472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5082480" y="2160360"/>
            <a:ext cx="419472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677520" y="4187880"/>
            <a:ext cx="419472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5082480" y="4187880"/>
            <a:ext cx="419472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77520" y="609120"/>
            <a:ext cx="8596440" cy="132084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677520" y="2160360"/>
            <a:ext cx="276768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3583800" y="2160360"/>
            <a:ext cx="276768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6490440" y="2160360"/>
            <a:ext cx="276768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 type="body"/>
          </p:nvPr>
        </p:nvSpPr>
        <p:spPr>
          <a:xfrm>
            <a:off x="677520" y="4187880"/>
            <a:ext cx="276768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0" name="PlaceHolder 6"/>
          <p:cNvSpPr>
            <a:spLocks noGrp="1"/>
          </p:cNvSpPr>
          <p:nvPr>
            <p:ph type="body"/>
          </p:nvPr>
        </p:nvSpPr>
        <p:spPr>
          <a:xfrm>
            <a:off x="3583800" y="4187880"/>
            <a:ext cx="276768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1" name="PlaceHolder 7"/>
          <p:cNvSpPr>
            <a:spLocks noGrp="1"/>
          </p:cNvSpPr>
          <p:nvPr>
            <p:ph type="body"/>
          </p:nvPr>
        </p:nvSpPr>
        <p:spPr>
          <a:xfrm>
            <a:off x="6490440" y="4187880"/>
            <a:ext cx="276768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77520" y="609120"/>
            <a:ext cx="8596440" cy="132084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677520" y="609120"/>
            <a:ext cx="8596440" cy="6123960"/>
          </a:xfrm>
          <a:prstGeom prst="rect">
            <a:avLst/>
          </a:prstGeom>
        </p:spPr>
        <p:txBody>
          <a:bodyPr lIns="0" rIns="0" tIns="0" bIns="0" anchor="ctr"/>
          <a:p>
            <a:pPr algn="ctr">
              <a:spcBef>
                <a:spcPts val="998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77520" y="609120"/>
            <a:ext cx="8596440" cy="132084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77520" y="2160360"/>
            <a:ext cx="419472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82480" y="2160360"/>
            <a:ext cx="4194720" cy="38811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77520" y="4187880"/>
            <a:ext cx="419472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77520" y="609120"/>
            <a:ext cx="8596440" cy="132084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77520" y="2160360"/>
            <a:ext cx="4194720" cy="38811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82480" y="2160360"/>
            <a:ext cx="419472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82480" y="4187880"/>
            <a:ext cx="419472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77520" y="609120"/>
            <a:ext cx="8596440" cy="132084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77520" y="2160360"/>
            <a:ext cx="419472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5082480" y="2160360"/>
            <a:ext cx="419472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77520" y="4187880"/>
            <a:ext cx="8596440" cy="1851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0" y="-7920"/>
            <a:ext cx="12192120" cy="6865920"/>
            <a:chOff x="0" y="-7920"/>
            <a:chExt cx="12192120" cy="6865920"/>
          </a:xfrm>
        </p:grpSpPr>
        <p:sp>
          <p:nvSpPr>
            <p:cNvPr id="1" name="Line 2"/>
            <p:cNvSpPr/>
            <p:nvPr/>
          </p:nvSpPr>
          <p:spPr>
            <a:xfrm>
              <a:off x="9371160" y="360"/>
              <a:ext cx="1218960" cy="6857640"/>
            </a:xfrm>
            <a:prstGeom prst="line">
              <a:avLst/>
            </a:prstGeom>
            <a:ln w="9360">
              <a:solidFill>
                <a:srgbClr val="bfbfb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" name="Line 3"/>
            <p:cNvSpPr/>
            <p:nvPr/>
          </p:nvSpPr>
          <p:spPr>
            <a:xfrm flipH="1">
              <a:off x="7425360" y="3681720"/>
              <a:ext cx="4763520" cy="3176280"/>
            </a:xfrm>
            <a:prstGeom prst="line">
              <a:avLst/>
            </a:prstGeom>
            <a:ln w="9360">
              <a:solidFill>
                <a:srgbClr val="d9d9d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9181800" y="-7920"/>
              <a:ext cx="3007440" cy="686592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9603720" y="-7920"/>
              <a:ext cx="2588400" cy="686592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8932680" y="3048120"/>
              <a:ext cx="3259440" cy="3809880"/>
            </a:xfrm>
            <a:custGeom>
              <a:avLst/>
              <a:gdLst/>
              <a:ahLst/>
              <a:rect l="0" t="0" r="r" b="b"/>
              <a:pathLst>
                <a:path w="9056" h="10585">
                  <a:moveTo>
                    <a:pt x="9055" y="0"/>
                  </a:moveTo>
                  <a:lnTo>
                    <a:pt x="9055" y="10584"/>
                  </a:lnTo>
                  <a:lnTo>
                    <a:pt x="0" y="10584"/>
                  </a:lnTo>
                  <a:lnTo>
                    <a:pt x="9055" y="0"/>
                  </a:lnTo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9334800" y="-7920"/>
              <a:ext cx="2854080" cy="686592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10899000" y="-7920"/>
              <a:ext cx="1289880" cy="686592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10939320" y="-7920"/>
              <a:ext cx="1249560" cy="686592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10371960" y="3590280"/>
              <a:ext cx="1816920" cy="3267720"/>
            </a:xfrm>
            <a:custGeom>
              <a:avLst/>
              <a:gdLst/>
              <a:ahLst/>
              <a:rect l="0" t="0" r="r" b="b"/>
              <a:pathLst>
                <a:path w="5049" h="9079">
                  <a:moveTo>
                    <a:pt x="5048" y="0"/>
                  </a:moveTo>
                  <a:lnTo>
                    <a:pt x="5048" y="9078"/>
                  </a:lnTo>
                  <a:lnTo>
                    <a:pt x="0" y="9078"/>
                  </a:lnTo>
                  <a:lnTo>
                    <a:pt x="5048" y="0"/>
                  </a:lnTo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0" y="4013280"/>
              <a:ext cx="448560" cy="2844720"/>
            </a:xfrm>
            <a:custGeom>
              <a:avLst/>
              <a:gdLst/>
              <a:ahLst/>
              <a:rect l="0" t="0" r="r" b="b"/>
              <a:pathLst>
                <a:path w="1248" h="7904">
                  <a:moveTo>
                    <a:pt x="0" y="0"/>
                  </a:moveTo>
                  <a:lnTo>
                    <a:pt x="1247" y="7903"/>
                  </a:lnTo>
                  <a:lnTo>
                    <a:pt x="0" y="7903"/>
                  </a:lnTo>
                  <a:lnTo>
                    <a:pt x="0" y="0"/>
                  </a:lnTo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" name="PlaceHolder 12"/>
          <p:cNvSpPr>
            <a:spLocks noGrp="1"/>
          </p:cNvSpPr>
          <p:nvPr>
            <p:ph type="title"/>
          </p:nvPr>
        </p:nvSpPr>
        <p:spPr>
          <a:xfrm>
            <a:off x="677520" y="609120"/>
            <a:ext cx="8596440" cy="1320840"/>
          </a:xfrm>
          <a:prstGeom prst="rect">
            <a:avLst/>
          </a:prstGeom>
        </p:spPr>
        <p:txBody>
          <a:bodyPr lIns="90000" rIns="90000" tIns="46800" bIns="46800"/>
          <a:p>
            <a:r>
              <a:rPr b="0" lang="en-US" sz="3600" spc="-1" strike="noStrike">
                <a:solidFill>
                  <a:srgbClr val="90c226"/>
                </a:solidFill>
                <a:latin typeface="Trebuchet MS"/>
              </a:rPr>
              <a:t>Click to edit the title text format</a:t>
            </a:r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12" name="PlaceHolder 13"/>
          <p:cNvSpPr>
            <a:spLocks noGrp="1"/>
          </p:cNvSpPr>
          <p:nvPr>
            <p:ph type="body"/>
          </p:nvPr>
        </p:nvSpPr>
        <p:spPr>
          <a:xfrm>
            <a:off x="677520" y="2160360"/>
            <a:ext cx="8596440" cy="38811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99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2680" indent="-285480">
              <a:spcBef>
                <a:spcPts val="99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Second Outline Level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600">
              <a:spcBef>
                <a:spcPts val="99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Third Outline Level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600">
              <a:spcBef>
                <a:spcPts val="99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Fourth Outline Level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600">
              <a:spcBef>
                <a:spcPts val="99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Fifth Outline Level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5" marL="2057400" indent="-228600">
              <a:spcBef>
                <a:spcPts val="99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Sixth Outline Level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6" marL="2057400" indent="-228600">
              <a:spcBef>
                <a:spcPts val="99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Seventh Outline Level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" name="PlaceHolder 14"/>
          <p:cNvSpPr>
            <a:spLocks noGrp="1"/>
          </p:cNvSpPr>
          <p:nvPr>
            <p:ph type="dt"/>
          </p:nvPr>
        </p:nvSpPr>
        <p:spPr>
          <a:xfrm>
            <a:off x="7205400" y="6041520"/>
            <a:ext cx="911160" cy="365400"/>
          </a:xfrm>
          <a:prstGeom prst="rect">
            <a:avLst/>
          </a:prstGeom>
        </p:spPr>
        <p:txBody>
          <a:bodyPr lIns="90000" rIns="90000" tIns="46800" bIns="46800" anchor="ctr"/>
          <a:p>
            <a:pPr algn="r"/>
            <a:r>
              <a:rPr b="0" lang="ru-RU" sz="900" spc="-1" strike="noStrike">
                <a:solidFill>
                  <a:srgbClr val="898989"/>
                </a:solidFill>
                <a:latin typeface="Times New Roman"/>
              </a:rPr>
              <a:t>&lt;date/time&gt;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14" name="PlaceHolder 15"/>
          <p:cNvSpPr>
            <a:spLocks noGrp="1"/>
          </p:cNvSpPr>
          <p:nvPr>
            <p:ph type="ftr"/>
          </p:nvPr>
        </p:nvSpPr>
        <p:spPr>
          <a:xfrm>
            <a:off x="677520" y="6041520"/>
            <a:ext cx="6297480" cy="365400"/>
          </a:xfrm>
          <a:prstGeom prst="rect">
            <a:avLst/>
          </a:prstGeom>
        </p:spPr>
        <p:txBody>
          <a:bodyPr lIns="90000" rIns="90000" tIns="46800" bIns="46800" anchor="ctr"/>
          <a:p>
            <a:pPr/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" name="PlaceHolder 16"/>
          <p:cNvSpPr>
            <a:spLocks noGrp="1"/>
          </p:cNvSpPr>
          <p:nvPr>
            <p:ph type="sldNum"/>
          </p:nvPr>
        </p:nvSpPr>
        <p:spPr>
          <a:xfrm>
            <a:off x="8589600" y="6041520"/>
            <a:ext cx="684360" cy="365400"/>
          </a:xfrm>
          <a:prstGeom prst="rect">
            <a:avLst/>
          </a:prstGeom>
        </p:spPr>
        <p:txBody>
          <a:bodyPr lIns="90000" rIns="90000" tIns="46800" bIns="46800" anchor="ctr"/>
          <a:p>
            <a:pPr algn="r"/>
            <a:fld id="{AB220F8B-45D4-4A5A-9D24-CED94D11F7FD}" type="slidenum">
              <a:rPr b="0" lang="ru-RU" sz="900" spc="-1" strike="noStrike">
                <a:solidFill>
                  <a:srgbClr val="90c226"/>
                </a:solidFill>
                <a:latin typeface="Times New Roman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1"/>
          <p:cNvGrpSpPr/>
          <p:nvPr/>
        </p:nvGrpSpPr>
        <p:grpSpPr>
          <a:xfrm>
            <a:off x="0" y="-7920"/>
            <a:ext cx="12192120" cy="6865920"/>
            <a:chOff x="0" y="-7920"/>
            <a:chExt cx="12192120" cy="6865920"/>
          </a:xfrm>
        </p:grpSpPr>
        <p:sp>
          <p:nvSpPr>
            <p:cNvPr id="53" name="Line 2"/>
            <p:cNvSpPr/>
            <p:nvPr/>
          </p:nvSpPr>
          <p:spPr>
            <a:xfrm>
              <a:off x="9371160" y="360"/>
              <a:ext cx="1218960" cy="6857640"/>
            </a:xfrm>
            <a:prstGeom prst="line">
              <a:avLst/>
            </a:prstGeom>
            <a:ln w="9360">
              <a:solidFill>
                <a:srgbClr val="bfbfb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" name="Line 3"/>
            <p:cNvSpPr/>
            <p:nvPr/>
          </p:nvSpPr>
          <p:spPr>
            <a:xfrm flipH="1">
              <a:off x="7425360" y="3681720"/>
              <a:ext cx="4763520" cy="3176280"/>
            </a:xfrm>
            <a:prstGeom prst="line">
              <a:avLst/>
            </a:prstGeom>
            <a:ln w="9360">
              <a:solidFill>
                <a:srgbClr val="d9d9d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" name="CustomShape 4"/>
            <p:cNvSpPr/>
            <p:nvPr/>
          </p:nvSpPr>
          <p:spPr>
            <a:xfrm>
              <a:off x="9181800" y="-7920"/>
              <a:ext cx="3007440" cy="686592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" name="CustomShape 5"/>
            <p:cNvSpPr/>
            <p:nvPr/>
          </p:nvSpPr>
          <p:spPr>
            <a:xfrm>
              <a:off x="9603720" y="-7920"/>
              <a:ext cx="2588400" cy="686592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" name="CustomShape 6"/>
            <p:cNvSpPr/>
            <p:nvPr/>
          </p:nvSpPr>
          <p:spPr>
            <a:xfrm>
              <a:off x="8932680" y="3048120"/>
              <a:ext cx="3259440" cy="3809880"/>
            </a:xfrm>
            <a:custGeom>
              <a:avLst/>
              <a:gdLst/>
              <a:ahLst/>
              <a:rect l="0" t="0" r="r" b="b"/>
              <a:pathLst>
                <a:path w="9056" h="10585">
                  <a:moveTo>
                    <a:pt x="9055" y="0"/>
                  </a:moveTo>
                  <a:lnTo>
                    <a:pt x="9055" y="10584"/>
                  </a:lnTo>
                  <a:lnTo>
                    <a:pt x="0" y="10584"/>
                  </a:lnTo>
                  <a:lnTo>
                    <a:pt x="9055" y="0"/>
                  </a:lnTo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" name="CustomShape 7"/>
            <p:cNvSpPr/>
            <p:nvPr/>
          </p:nvSpPr>
          <p:spPr>
            <a:xfrm>
              <a:off x="9334800" y="-7920"/>
              <a:ext cx="2854080" cy="686592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" name="CustomShape 8"/>
            <p:cNvSpPr/>
            <p:nvPr/>
          </p:nvSpPr>
          <p:spPr>
            <a:xfrm>
              <a:off x="10899000" y="-7920"/>
              <a:ext cx="1289880" cy="686592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" name="CustomShape 9"/>
            <p:cNvSpPr/>
            <p:nvPr/>
          </p:nvSpPr>
          <p:spPr>
            <a:xfrm>
              <a:off x="10939320" y="-7920"/>
              <a:ext cx="1249560" cy="686592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" name="CustomShape 10"/>
            <p:cNvSpPr/>
            <p:nvPr/>
          </p:nvSpPr>
          <p:spPr>
            <a:xfrm>
              <a:off x="10371960" y="3590280"/>
              <a:ext cx="1816920" cy="3267720"/>
            </a:xfrm>
            <a:custGeom>
              <a:avLst/>
              <a:gdLst/>
              <a:ahLst/>
              <a:rect l="0" t="0" r="r" b="b"/>
              <a:pathLst>
                <a:path w="5049" h="9079">
                  <a:moveTo>
                    <a:pt x="5048" y="0"/>
                  </a:moveTo>
                  <a:lnTo>
                    <a:pt x="5048" y="9078"/>
                  </a:lnTo>
                  <a:lnTo>
                    <a:pt x="0" y="9078"/>
                  </a:lnTo>
                  <a:lnTo>
                    <a:pt x="5048" y="0"/>
                  </a:lnTo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" name="CustomShape 11"/>
            <p:cNvSpPr/>
            <p:nvPr/>
          </p:nvSpPr>
          <p:spPr>
            <a:xfrm rot="10800000">
              <a:off x="0" y="360"/>
              <a:ext cx="842400" cy="5665680"/>
            </a:xfrm>
            <a:custGeom>
              <a:avLst/>
              <a:gdLst/>
              <a:ahLst/>
              <a:rect l="0" t="0" r="r" b="b"/>
              <a:pathLst>
                <a:path w="2342" h="15739">
                  <a:moveTo>
                    <a:pt x="2341" y="0"/>
                  </a:moveTo>
                  <a:lnTo>
                    <a:pt x="2341" y="15738"/>
                  </a:lnTo>
                  <a:lnTo>
                    <a:pt x="0" y="15738"/>
                  </a:lnTo>
                  <a:lnTo>
                    <a:pt x="2341" y="0"/>
                  </a:lnTo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3" name="PlaceHolder 12"/>
          <p:cNvSpPr>
            <a:spLocks noGrp="1"/>
          </p:cNvSpPr>
          <p:nvPr>
            <p:ph type="title"/>
          </p:nvPr>
        </p:nvSpPr>
        <p:spPr>
          <a:xfrm>
            <a:off x="677520" y="609120"/>
            <a:ext cx="8596440" cy="1320840"/>
          </a:xfrm>
          <a:prstGeom prst="rect">
            <a:avLst/>
          </a:prstGeom>
        </p:spPr>
        <p:txBody>
          <a:bodyPr lIns="90000" rIns="90000" tIns="46800" bIns="46800"/>
          <a:p>
            <a:r>
              <a:rPr b="0" lang="en-US" sz="3600" spc="-1" strike="noStrike">
                <a:solidFill>
                  <a:srgbClr val="90c226"/>
                </a:solidFill>
                <a:latin typeface="Trebuchet MS"/>
              </a:rPr>
              <a:t>Click to edit the title text format</a:t>
            </a:r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64" name="PlaceHolder 13"/>
          <p:cNvSpPr>
            <a:spLocks noGrp="1"/>
          </p:cNvSpPr>
          <p:nvPr>
            <p:ph type="body"/>
          </p:nvPr>
        </p:nvSpPr>
        <p:spPr>
          <a:xfrm>
            <a:off x="677520" y="2160360"/>
            <a:ext cx="8596440" cy="38811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99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2680" indent="-285480">
              <a:spcBef>
                <a:spcPts val="99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Second Outline Level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600">
              <a:spcBef>
                <a:spcPts val="99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Third Outline Level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600">
              <a:spcBef>
                <a:spcPts val="99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Fourth Outline Level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600">
              <a:spcBef>
                <a:spcPts val="99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Fifth Outline Level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5" marL="2057400" indent="-228600">
              <a:spcBef>
                <a:spcPts val="99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Sixth Outline Level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6" marL="2057400" indent="-228600">
              <a:spcBef>
                <a:spcPts val="99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Seventh Outline Level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5" name="PlaceHolder 14"/>
          <p:cNvSpPr>
            <a:spLocks noGrp="1"/>
          </p:cNvSpPr>
          <p:nvPr>
            <p:ph type="dt"/>
          </p:nvPr>
        </p:nvSpPr>
        <p:spPr>
          <a:xfrm>
            <a:off x="7205400" y="6041520"/>
            <a:ext cx="911160" cy="365400"/>
          </a:xfrm>
          <a:prstGeom prst="rect">
            <a:avLst/>
          </a:prstGeom>
        </p:spPr>
        <p:txBody>
          <a:bodyPr lIns="90000" rIns="90000" tIns="46800" bIns="46800" anchor="ctr"/>
          <a:p>
            <a:pPr algn="r"/>
            <a:r>
              <a:rPr b="0" lang="ru-RU" sz="900" spc="-1" strike="noStrike">
                <a:solidFill>
                  <a:srgbClr val="898989"/>
                </a:solidFill>
                <a:latin typeface="Times New Roman"/>
              </a:rPr>
              <a:t>&lt;date/time&gt;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66" name="PlaceHolder 15"/>
          <p:cNvSpPr>
            <a:spLocks noGrp="1"/>
          </p:cNvSpPr>
          <p:nvPr>
            <p:ph type="ftr"/>
          </p:nvPr>
        </p:nvSpPr>
        <p:spPr>
          <a:xfrm>
            <a:off x="677520" y="6041520"/>
            <a:ext cx="6297480" cy="365400"/>
          </a:xfrm>
          <a:prstGeom prst="rect">
            <a:avLst/>
          </a:prstGeom>
        </p:spPr>
        <p:txBody>
          <a:bodyPr lIns="90000" rIns="90000" tIns="46800" bIns="46800" anchor="ctr"/>
          <a:p>
            <a:pPr/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7" name="PlaceHolder 16"/>
          <p:cNvSpPr>
            <a:spLocks noGrp="1"/>
          </p:cNvSpPr>
          <p:nvPr>
            <p:ph type="sldNum"/>
          </p:nvPr>
        </p:nvSpPr>
        <p:spPr>
          <a:xfrm>
            <a:off x="8589600" y="6041520"/>
            <a:ext cx="684360" cy="365400"/>
          </a:xfrm>
          <a:prstGeom prst="rect">
            <a:avLst/>
          </a:prstGeom>
        </p:spPr>
        <p:txBody>
          <a:bodyPr lIns="90000" rIns="90000" tIns="46800" bIns="46800" anchor="ctr"/>
          <a:p>
            <a:pPr algn="r"/>
            <a:fld id="{E2B235AE-EEAA-472A-84A7-AEF40F99792D}" type="slidenum">
              <a:rPr b="0" lang="ru-RU" sz="900" spc="-1" strike="noStrike">
                <a:solidFill>
                  <a:srgbClr val="90c226"/>
                </a:solidFill>
                <a:latin typeface="Times New Roman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"/>
          <p:cNvGrpSpPr/>
          <p:nvPr/>
        </p:nvGrpSpPr>
        <p:grpSpPr>
          <a:xfrm>
            <a:off x="0" y="-7920"/>
            <a:ext cx="12192120" cy="6865920"/>
            <a:chOff x="0" y="-7920"/>
            <a:chExt cx="12192120" cy="6865920"/>
          </a:xfrm>
        </p:grpSpPr>
        <p:sp>
          <p:nvSpPr>
            <p:cNvPr id="105" name="Line 2"/>
            <p:cNvSpPr/>
            <p:nvPr/>
          </p:nvSpPr>
          <p:spPr>
            <a:xfrm>
              <a:off x="9371160" y="360"/>
              <a:ext cx="1218960" cy="6857640"/>
            </a:xfrm>
            <a:prstGeom prst="line">
              <a:avLst/>
            </a:prstGeom>
            <a:ln w="9360">
              <a:solidFill>
                <a:srgbClr val="bfbfb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" name="Line 3"/>
            <p:cNvSpPr/>
            <p:nvPr/>
          </p:nvSpPr>
          <p:spPr>
            <a:xfrm flipH="1">
              <a:off x="7425360" y="3681720"/>
              <a:ext cx="4763520" cy="3176280"/>
            </a:xfrm>
            <a:prstGeom prst="line">
              <a:avLst/>
            </a:prstGeom>
            <a:ln w="9360">
              <a:solidFill>
                <a:srgbClr val="d9d9d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" name="CustomShape 4"/>
            <p:cNvSpPr/>
            <p:nvPr/>
          </p:nvSpPr>
          <p:spPr>
            <a:xfrm>
              <a:off x="9181800" y="-7920"/>
              <a:ext cx="3007440" cy="686592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" name="CustomShape 5"/>
            <p:cNvSpPr/>
            <p:nvPr/>
          </p:nvSpPr>
          <p:spPr>
            <a:xfrm>
              <a:off x="9603720" y="-7920"/>
              <a:ext cx="2588400" cy="686592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" name="CustomShape 6"/>
            <p:cNvSpPr/>
            <p:nvPr/>
          </p:nvSpPr>
          <p:spPr>
            <a:xfrm>
              <a:off x="8932680" y="3048120"/>
              <a:ext cx="3259440" cy="3809880"/>
            </a:xfrm>
            <a:custGeom>
              <a:avLst/>
              <a:gdLst/>
              <a:ahLst/>
              <a:rect l="0" t="0" r="r" b="b"/>
              <a:pathLst>
                <a:path w="9056" h="10585">
                  <a:moveTo>
                    <a:pt x="9055" y="0"/>
                  </a:moveTo>
                  <a:lnTo>
                    <a:pt x="9055" y="10584"/>
                  </a:lnTo>
                  <a:lnTo>
                    <a:pt x="0" y="10584"/>
                  </a:lnTo>
                  <a:lnTo>
                    <a:pt x="9055" y="0"/>
                  </a:lnTo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" name="CustomShape 7"/>
            <p:cNvSpPr/>
            <p:nvPr/>
          </p:nvSpPr>
          <p:spPr>
            <a:xfrm>
              <a:off x="9334800" y="-7920"/>
              <a:ext cx="2854080" cy="686592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" name="CustomShape 8"/>
            <p:cNvSpPr/>
            <p:nvPr/>
          </p:nvSpPr>
          <p:spPr>
            <a:xfrm>
              <a:off x="10899000" y="-7920"/>
              <a:ext cx="1289880" cy="686592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" name="CustomShape 9"/>
            <p:cNvSpPr/>
            <p:nvPr/>
          </p:nvSpPr>
          <p:spPr>
            <a:xfrm>
              <a:off x="10939320" y="-7920"/>
              <a:ext cx="1249560" cy="686592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" name="CustomShape 10"/>
            <p:cNvSpPr/>
            <p:nvPr/>
          </p:nvSpPr>
          <p:spPr>
            <a:xfrm>
              <a:off x="10371960" y="3590280"/>
              <a:ext cx="1816920" cy="3267720"/>
            </a:xfrm>
            <a:custGeom>
              <a:avLst/>
              <a:gdLst/>
              <a:ahLst/>
              <a:rect l="0" t="0" r="r" b="b"/>
              <a:pathLst>
                <a:path w="5049" h="9079">
                  <a:moveTo>
                    <a:pt x="5048" y="0"/>
                  </a:moveTo>
                  <a:lnTo>
                    <a:pt x="5048" y="9078"/>
                  </a:lnTo>
                  <a:lnTo>
                    <a:pt x="0" y="9078"/>
                  </a:lnTo>
                  <a:lnTo>
                    <a:pt x="5048" y="0"/>
                  </a:lnTo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4" name="CustomShape 11"/>
            <p:cNvSpPr/>
            <p:nvPr/>
          </p:nvSpPr>
          <p:spPr>
            <a:xfrm>
              <a:off x="0" y="4013280"/>
              <a:ext cx="448560" cy="2844720"/>
            </a:xfrm>
            <a:custGeom>
              <a:avLst/>
              <a:gdLst/>
              <a:ahLst/>
              <a:rect l="0" t="0" r="r" b="b"/>
              <a:pathLst>
                <a:path w="1248" h="7904">
                  <a:moveTo>
                    <a:pt x="0" y="0"/>
                  </a:moveTo>
                  <a:lnTo>
                    <a:pt x="1247" y="7903"/>
                  </a:lnTo>
                  <a:lnTo>
                    <a:pt x="0" y="7903"/>
                  </a:lnTo>
                  <a:lnTo>
                    <a:pt x="0" y="0"/>
                  </a:lnTo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5" name="CustomShape 12"/>
          <p:cNvSpPr/>
          <p:nvPr/>
        </p:nvSpPr>
        <p:spPr>
          <a:xfrm>
            <a:off x="541440" y="790560"/>
            <a:ext cx="609480" cy="584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b="0" lang="en-US" sz="8000" spc="-1" strike="noStrike">
                <a:solidFill>
                  <a:srgbClr val="c0e474"/>
                </a:solidFill>
                <a:latin typeface="Arial"/>
              </a:rPr>
              <a:t>“</a:t>
            </a:r>
            <a:endParaRPr b="0" lang="en-US" sz="80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6" name="CustomShape 13"/>
          <p:cNvSpPr/>
          <p:nvPr/>
        </p:nvSpPr>
        <p:spPr>
          <a:xfrm>
            <a:off x="8893080" y="2886120"/>
            <a:ext cx="609840" cy="585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b="0" lang="en-US" sz="8000" spc="-1" strike="noStrike">
                <a:solidFill>
                  <a:srgbClr val="c0e474"/>
                </a:solidFill>
                <a:latin typeface="Arial"/>
              </a:rPr>
              <a:t>”</a:t>
            </a:r>
            <a:endParaRPr b="0" lang="en-US" sz="80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7" name="PlaceHolder 14"/>
          <p:cNvSpPr>
            <a:spLocks noGrp="1"/>
          </p:cNvSpPr>
          <p:nvPr>
            <p:ph type="title"/>
          </p:nvPr>
        </p:nvSpPr>
        <p:spPr>
          <a:xfrm>
            <a:off x="677520" y="609120"/>
            <a:ext cx="8596440" cy="1320840"/>
          </a:xfrm>
          <a:prstGeom prst="rect">
            <a:avLst/>
          </a:prstGeom>
        </p:spPr>
        <p:txBody>
          <a:bodyPr lIns="90000" rIns="90000" tIns="46800" bIns="46800"/>
          <a:p>
            <a:r>
              <a:rPr b="0" lang="en-US" sz="3600" spc="-1" strike="noStrike">
                <a:solidFill>
                  <a:srgbClr val="90c226"/>
                </a:solidFill>
                <a:latin typeface="Trebuchet MS"/>
              </a:rPr>
              <a:t>Click to edit the title text format</a:t>
            </a:r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118" name="PlaceHolder 15"/>
          <p:cNvSpPr>
            <a:spLocks noGrp="1"/>
          </p:cNvSpPr>
          <p:nvPr>
            <p:ph type="body"/>
          </p:nvPr>
        </p:nvSpPr>
        <p:spPr>
          <a:xfrm>
            <a:off x="677520" y="2160360"/>
            <a:ext cx="8596440" cy="38811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99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2680" indent="-285480">
              <a:spcBef>
                <a:spcPts val="99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Second Outline Level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600">
              <a:spcBef>
                <a:spcPts val="99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Third Outline Level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600">
              <a:spcBef>
                <a:spcPts val="99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Fourth Outline Level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600">
              <a:spcBef>
                <a:spcPts val="99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Fifth Outline Level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5" marL="2057400" indent="-228600">
              <a:spcBef>
                <a:spcPts val="99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Sixth Outline Level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6" marL="2057400" indent="-228600">
              <a:spcBef>
                <a:spcPts val="99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Seventh Outline Level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9" name="PlaceHolder 16"/>
          <p:cNvSpPr>
            <a:spLocks noGrp="1"/>
          </p:cNvSpPr>
          <p:nvPr>
            <p:ph type="dt"/>
          </p:nvPr>
        </p:nvSpPr>
        <p:spPr>
          <a:xfrm>
            <a:off x="7205400" y="6041520"/>
            <a:ext cx="911160" cy="365400"/>
          </a:xfrm>
          <a:prstGeom prst="rect">
            <a:avLst/>
          </a:prstGeom>
        </p:spPr>
        <p:txBody>
          <a:bodyPr lIns="90000" rIns="90000" tIns="46800" bIns="46800" anchor="ctr"/>
          <a:p>
            <a:pPr algn="r"/>
            <a:r>
              <a:rPr b="0" lang="ru-RU" sz="900" spc="-1" strike="noStrike">
                <a:solidFill>
                  <a:srgbClr val="898989"/>
                </a:solidFill>
                <a:latin typeface="Times New Roman"/>
              </a:rPr>
              <a:t>&lt;date/time&gt;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120" name="PlaceHolder 17"/>
          <p:cNvSpPr>
            <a:spLocks noGrp="1"/>
          </p:cNvSpPr>
          <p:nvPr>
            <p:ph type="ftr"/>
          </p:nvPr>
        </p:nvSpPr>
        <p:spPr>
          <a:xfrm>
            <a:off x="677520" y="6041520"/>
            <a:ext cx="6297480" cy="365400"/>
          </a:xfrm>
          <a:prstGeom prst="rect">
            <a:avLst/>
          </a:prstGeom>
        </p:spPr>
        <p:txBody>
          <a:bodyPr lIns="90000" rIns="90000" tIns="46800" bIns="46800" anchor="ctr"/>
          <a:p>
            <a:pPr/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1" name="PlaceHolder 18"/>
          <p:cNvSpPr>
            <a:spLocks noGrp="1"/>
          </p:cNvSpPr>
          <p:nvPr>
            <p:ph type="sldNum"/>
          </p:nvPr>
        </p:nvSpPr>
        <p:spPr>
          <a:xfrm>
            <a:off x="8589600" y="6041520"/>
            <a:ext cx="684360" cy="365400"/>
          </a:xfrm>
          <a:prstGeom prst="rect">
            <a:avLst/>
          </a:prstGeom>
        </p:spPr>
        <p:txBody>
          <a:bodyPr lIns="90000" rIns="90000" tIns="46800" bIns="46800" anchor="ctr"/>
          <a:p>
            <a:pPr algn="r"/>
            <a:fld id="{1A0DCBF4-ACD1-4572-8C9B-5F9BFFC6CA8C}" type="slidenum">
              <a:rPr b="0" lang="ru-RU" sz="900" spc="-1" strike="noStrike">
                <a:solidFill>
                  <a:srgbClr val="90c226"/>
                </a:solidFill>
                <a:latin typeface="Times New Roman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"/>
          <p:cNvGrpSpPr/>
          <p:nvPr/>
        </p:nvGrpSpPr>
        <p:grpSpPr>
          <a:xfrm>
            <a:off x="0" y="-7920"/>
            <a:ext cx="12192120" cy="6865920"/>
            <a:chOff x="0" y="-7920"/>
            <a:chExt cx="12192120" cy="6865920"/>
          </a:xfrm>
        </p:grpSpPr>
        <p:sp>
          <p:nvSpPr>
            <p:cNvPr id="159" name="Line 2"/>
            <p:cNvSpPr/>
            <p:nvPr/>
          </p:nvSpPr>
          <p:spPr>
            <a:xfrm>
              <a:off x="9371160" y="360"/>
              <a:ext cx="1218960" cy="6857640"/>
            </a:xfrm>
            <a:prstGeom prst="line">
              <a:avLst/>
            </a:prstGeom>
            <a:ln w="9360">
              <a:solidFill>
                <a:srgbClr val="bfbfb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" name="Line 3"/>
            <p:cNvSpPr/>
            <p:nvPr/>
          </p:nvSpPr>
          <p:spPr>
            <a:xfrm flipH="1">
              <a:off x="7425360" y="3681720"/>
              <a:ext cx="4763520" cy="3176280"/>
            </a:xfrm>
            <a:prstGeom prst="line">
              <a:avLst/>
            </a:prstGeom>
            <a:ln w="9360">
              <a:solidFill>
                <a:srgbClr val="d9d9d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" name="CustomShape 4"/>
            <p:cNvSpPr/>
            <p:nvPr/>
          </p:nvSpPr>
          <p:spPr>
            <a:xfrm>
              <a:off x="9181800" y="-7920"/>
              <a:ext cx="3007440" cy="686592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" name="CustomShape 5"/>
            <p:cNvSpPr/>
            <p:nvPr/>
          </p:nvSpPr>
          <p:spPr>
            <a:xfrm>
              <a:off x="9603720" y="-7920"/>
              <a:ext cx="2588400" cy="686592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3" name="CustomShape 6"/>
            <p:cNvSpPr/>
            <p:nvPr/>
          </p:nvSpPr>
          <p:spPr>
            <a:xfrm>
              <a:off x="8932680" y="3048120"/>
              <a:ext cx="3259440" cy="3809880"/>
            </a:xfrm>
            <a:custGeom>
              <a:avLst/>
              <a:gdLst/>
              <a:ahLst/>
              <a:rect l="0" t="0" r="r" b="b"/>
              <a:pathLst>
                <a:path w="9056" h="10585">
                  <a:moveTo>
                    <a:pt x="9055" y="0"/>
                  </a:moveTo>
                  <a:lnTo>
                    <a:pt x="9055" y="10584"/>
                  </a:lnTo>
                  <a:lnTo>
                    <a:pt x="0" y="10584"/>
                  </a:lnTo>
                  <a:lnTo>
                    <a:pt x="9055" y="0"/>
                  </a:lnTo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4" name="CustomShape 7"/>
            <p:cNvSpPr/>
            <p:nvPr/>
          </p:nvSpPr>
          <p:spPr>
            <a:xfrm>
              <a:off x="9334800" y="-7920"/>
              <a:ext cx="2854080" cy="686592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5" name="CustomShape 8"/>
            <p:cNvSpPr/>
            <p:nvPr/>
          </p:nvSpPr>
          <p:spPr>
            <a:xfrm>
              <a:off x="10899000" y="-7920"/>
              <a:ext cx="1289880" cy="686592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6" name="CustomShape 9"/>
            <p:cNvSpPr/>
            <p:nvPr/>
          </p:nvSpPr>
          <p:spPr>
            <a:xfrm>
              <a:off x="10939320" y="-7920"/>
              <a:ext cx="1249560" cy="686592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7" name="CustomShape 10"/>
            <p:cNvSpPr/>
            <p:nvPr/>
          </p:nvSpPr>
          <p:spPr>
            <a:xfrm>
              <a:off x="10371960" y="3590280"/>
              <a:ext cx="1816920" cy="3267720"/>
            </a:xfrm>
            <a:custGeom>
              <a:avLst/>
              <a:gdLst/>
              <a:ahLst/>
              <a:rect l="0" t="0" r="r" b="b"/>
              <a:pathLst>
                <a:path w="5049" h="9079">
                  <a:moveTo>
                    <a:pt x="5048" y="0"/>
                  </a:moveTo>
                  <a:lnTo>
                    <a:pt x="5048" y="9078"/>
                  </a:lnTo>
                  <a:lnTo>
                    <a:pt x="0" y="9078"/>
                  </a:lnTo>
                  <a:lnTo>
                    <a:pt x="5048" y="0"/>
                  </a:lnTo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8" name="CustomShape 11"/>
            <p:cNvSpPr/>
            <p:nvPr/>
          </p:nvSpPr>
          <p:spPr>
            <a:xfrm>
              <a:off x="0" y="4013280"/>
              <a:ext cx="448560" cy="2844720"/>
            </a:xfrm>
            <a:custGeom>
              <a:avLst/>
              <a:gdLst/>
              <a:ahLst/>
              <a:rect l="0" t="0" r="r" b="b"/>
              <a:pathLst>
                <a:path w="1248" h="7904">
                  <a:moveTo>
                    <a:pt x="0" y="0"/>
                  </a:moveTo>
                  <a:lnTo>
                    <a:pt x="1247" y="7903"/>
                  </a:lnTo>
                  <a:lnTo>
                    <a:pt x="0" y="7903"/>
                  </a:lnTo>
                  <a:lnTo>
                    <a:pt x="0" y="0"/>
                  </a:lnTo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9" name="CustomShape 12"/>
          <p:cNvSpPr/>
          <p:nvPr/>
        </p:nvSpPr>
        <p:spPr>
          <a:xfrm>
            <a:off x="541440" y="790560"/>
            <a:ext cx="609480" cy="584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b="0" lang="en-US" sz="8000" spc="-1" strike="noStrike">
                <a:solidFill>
                  <a:srgbClr val="c0e474"/>
                </a:solidFill>
                <a:latin typeface="Arial"/>
              </a:rPr>
              <a:t>“</a:t>
            </a:r>
            <a:endParaRPr b="0" lang="en-US" sz="80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0" name="CustomShape 13"/>
          <p:cNvSpPr/>
          <p:nvPr/>
        </p:nvSpPr>
        <p:spPr>
          <a:xfrm>
            <a:off x="8893080" y="2886120"/>
            <a:ext cx="609840" cy="585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b="0" lang="en-US" sz="8000" spc="-1" strike="noStrike">
                <a:solidFill>
                  <a:srgbClr val="c0e474"/>
                </a:solidFill>
                <a:latin typeface="Arial"/>
              </a:rPr>
              <a:t>”</a:t>
            </a:r>
            <a:endParaRPr b="0" lang="en-US" sz="80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1" name="PlaceHolder 14"/>
          <p:cNvSpPr>
            <a:spLocks noGrp="1"/>
          </p:cNvSpPr>
          <p:nvPr>
            <p:ph type="title"/>
          </p:nvPr>
        </p:nvSpPr>
        <p:spPr>
          <a:xfrm>
            <a:off x="677520" y="609120"/>
            <a:ext cx="8596440" cy="1320840"/>
          </a:xfrm>
          <a:prstGeom prst="rect">
            <a:avLst/>
          </a:prstGeom>
        </p:spPr>
        <p:txBody>
          <a:bodyPr lIns="90000" rIns="90000" tIns="46800" bIns="46800"/>
          <a:p>
            <a:r>
              <a:rPr b="0" lang="en-US" sz="3600" spc="-1" strike="noStrike">
                <a:solidFill>
                  <a:srgbClr val="90c226"/>
                </a:solidFill>
                <a:latin typeface="Trebuchet MS"/>
              </a:rPr>
              <a:t>Click to edit the title text format</a:t>
            </a:r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172" name="PlaceHolder 15"/>
          <p:cNvSpPr>
            <a:spLocks noGrp="1"/>
          </p:cNvSpPr>
          <p:nvPr>
            <p:ph type="body"/>
          </p:nvPr>
        </p:nvSpPr>
        <p:spPr>
          <a:xfrm>
            <a:off x="677520" y="2160360"/>
            <a:ext cx="8596440" cy="38811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99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2680" indent="-285480">
              <a:spcBef>
                <a:spcPts val="99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Second Outline Level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600">
              <a:spcBef>
                <a:spcPts val="99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Third Outline Level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600">
              <a:spcBef>
                <a:spcPts val="99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Fourth Outline Level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600">
              <a:spcBef>
                <a:spcPts val="99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Fifth Outline Level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5" marL="2057400" indent="-228600">
              <a:spcBef>
                <a:spcPts val="99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Sixth Outline Level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6" marL="2057400" indent="-228600">
              <a:spcBef>
                <a:spcPts val="99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Seventh Outline Level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73" name="PlaceHolder 16"/>
          <p:cNvSpPr>
            <a:spLocks noGrp="1"/>
          </p:cNvSpPr>
          <p:nvPr>
            <p:ph type="dt"/>
          </p:nvPr>
        </p:nvSpPr>
        <p:spPr>
          <a:xfrm>
            <a:off x="7205400" y="6041520"/>
            <a:ext cx="911160" cy="365400"/>
          </a:xfrm>
          <a:prstGeom prst="rect">
            <a:avLst/>
          </a:prstGeom>
        </p:spPr>
        <p:txBody>
          <a:bodyPr lIns="90000" rIns="90000" tIns="46800" bIns="46800" anchor="ctr"/>
          <a:p>
            <a:pPr algn="r"/>
            <a:r>
              <a:rPr b="0" lang="ru-RU" sz="900" spc="-1" strike="noStrike">
                <a:solidFill>
                  <a:srgbClr val="898989"/>
                </a:solidFill>
                <a:latin typeface="Times New Roman"/>
              </a:rPr>
              <a:t>&lt;date/time&gt;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174" name="PlaceHolder 17"/>
          <p:cNvSpPr>
            <a:spLocks noGrp="1"/>
          </p:cNvSpPr>
          <p:nvPr>
            <p:ph type="ftr"/>
          </p:nvPr>
        </p:nvSpPr>
        <p:spPr>
          <a:xfrm>
            <a:off x="677520" y="6041520"/>
            <a:ext cx="6297480" cy="365400"/>
          </a:xfrm>
          <a:prstGeom prst="rect">
            <a:avLst/>
          </a:prstGeom>
        </p:spPr>
        <p:txBody>
          <a:bodyPr lIns="90000" rIns="90000" tIns="46800" bIns="46800" anchor="ctr"/>
          <a:p>
            <a:pPr/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5" name="PlaceHolder 18"/>
          <p:cNvSpPr>
            <a:spLocks noGrp="1"/>
          </p:cNvSpPr>
          <p:nvPr>
            <p:ph type="sldNum"/>
          </p:nvPr>
        </p:nvSpPr>
        <p:spPr>
          <a:xfrm>
            <a:off x="8589600" y="6041520"/>
            <a:ext cx="684360" cy="365400"/>
          </a:xfrm>
          <a:prstGeom prst="rect">
            <a:avLst/>
          </a:prstGeom>
        </p:spPr>
        <p:txBody>
          <a:bodyPr lIns="90000" rIns="90000" tIns="46800" bIns="46800" anchor="ctr"/>
          <a:p>
            <a:pPr algn="r"/>
            <a:fld id="{4E0C4526-633D-464E-AE36-8A0851AC0252}" type="slidenum">
              <a:rPr b="0" lang="ru-RU" sz="900" spc="-1" strike="noStrike">
                <a:solidFill>
                  <a:srgbClr val="90c226"/>
                </a:solidFill>
                <a:latin typeface="Times New Roman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jpeg"/><Relationship Id="rId3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slideLayout" Target="../slideLayouts/slideLayout1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image" Target="../media/image45.jpeg"/><Relationship Id="rId3" Type="http://schemas.openxmlformats.org/officeDocument/2006/relationships/slideLayout" Target="../slideLayouts/slideLayout1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slideLayout" Target="../slideLayouts/slideLayout1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slideLayout" Target="../slideLayouts/slideLayout1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image" Target="../media/image49.jpeg"/><Relationship Id="rId3" Type="http://schemas.openxmlformats.org/officeDocument/2006/relationships/slideLayout" Target="../slideLayouts/slideLayout1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50.jpeg"/><Relationship Id="rId2" Type="http://schemas.openxmlformats.org/officeDocument/2006/relationships/slideLayout" Target="../slideLayouts/slideLayout1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slideLayout" Target="../slideLayouts/slideLayout1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52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slideLayout" Target="../slideLayouts/slideLayout1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54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1506240" y="1213920"/>
            <a:ext cx="7767720" cy="452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220" name="TextShape 2"/>
          <p:cNvSpPr txBox="1"/>
          <p:nvPr/>
        </p:nvSpPr>
        <p:spPr>
          <a:xfrm>
            <a:off x="1506240" y="651960"/>
            <a:ext cx="7767720" cy="44960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998"/>
              </a:spcBef>
            </a:pPr>
            <a:r>
              <a:rPr b="0" lang="ru-RU" sz="8000" spc="-1" strike="noStrike">
                <a:solidFill>
                  <a:srgbClr val="92d050"/>
                </a:solidFill>
                <a:latin typeface="Times New Roman"/>
                <a:ea typeface="Times New Roman"/>
              </a:rPr>
              <a:t>Особенности уклада жизни сибирских крестьян</a:t>
            </a:r>
            <a:endParaRPr b="0" lang="en-US" sz="8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Shape 1"/>
          <p:cNvSpPr txBox="1"/>
          <p:nvPr/>
        </p:nvSpPr>
        <p:spPr>
          <a:xfrm>
            <a:off x="677520" y="1143360"/>
            <a:ext cx="3854520" cy="439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pic>
        <p:nvPicPr>
          <p:cNvPr id="246" name="Объект 4" descr=""/>
          <p:cNvPicPr/>
          <p:nvPr/>
        </p:nvPicPr>
        <p:blipFill>
          <a:blip r:embed="rId1"/>
          <a:stretch/>
        </p:blipFill>
        <p:spPr>
          <a:xfrm>
            <a:off x="4643280" y="736560"/>
            <a:ext cx="7463160" cy="5479920"/>
          </a:xfrm>
          <a:prstGeom prst="rect">
            <a:avLst/>
          </a:prstGeom>
          <a:ln>
            <a:noFill/>
          </a:ln>
        </p:spPr>
      </p:pic>
      <p:sp>
        <p:nvSpPr>
          <p:cNvPr id="247" name="TextShape 2"/>
          <p:cNvSpPr txBox="1"/>
          <p:nvPr/>
        </p:nvSpPr>
        <p:spPr>
          <a:xfrm>
            <a:off x="677520" y="938160"/>
            <a:ext cx="3965400" cy="5415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spcBef>
                <a:spcPts val="998"/>
              </a:spcBef>
            </a:pPr>
            <a:r>
              <a:rPr b="1" lang="ru-RU" sz="2400" spc="-1" strike="noStrike">
                <a:solidFill>
                  <a:srgbClr val="404040"/>
                </a:solidFill>
                <a:latin typeface="Trebuchet MS"/>
              </a:rPr>
              <a:t>Многие бедняки и даже часть маломощных середняков в качестве источника жизни использовал ремесла и промыслы. Так балахтонец Х. Параксин, имея 1 лошадь, занимался изготовлением саней, телег, дуг.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248" name="Рисунок 5" descr=""/>
          <p:cNvPicPr/>
          <p:nvPr/>
        </p:nvPicPr>
        <p:blipFill>
          <a:blip r:embed="rId2"/>
          <a:stretch/>
        </p:blipFill>
        <p:spPr>
          <a:xfrm>
            <a:off x="893880" y="5151600"/>
            <a:ext cx="2906640" cy="159840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677520" y="609120"/>
            <a:ext cx="8596440" cy="1320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pic>
        <p:nvPicPr>
          <p:cNvPr id="250" name="Объект 3" descr=""/>
          <p:cNvPicPr/>
          <p:nvPr/>
        </p:nvPicPr>
        <p:blipFill>
          <a:blip r:embed="rId1"/>
          <a:stretch/>
        </p:blipFill>
        <p:spPr>
          <a:xfrm>
            <a:off x="509760" y="609480"/>
            <a:ext cx="4632120" cy="5792760"/>
          </a:xfrm>
          <a:prstGeom prst="rect">
            <a:avLst/>
          </a:prstGeom>
          <a:ln>
            <a:noFill/>
          </a:ln>
        </p:spPr>
      </p:pic>
      <p:sp>
        <p:nvSpPr>
          <p:cNvPr id="251" name="CustomShape 2"/>
          <p:cNvSpPr/>
          <p:nvPr/>
        </p:nvSpPr>
        <p:spPr>
          <a:xfrm>
            <a:off x="5830920" y="609480"/>
            <a:ext cx="3443400" cy="5529240"/>
          </a:xfrm>
          <a:prstGeom prst="rect">
            <a:avLst/>
          </a:prstGeom>
          <a:solidFill>
            <a:srgbClr val="90c226"/>
          </a:solidFill>
          <a:ln w="19080">
            <a:solidFill>
              <a:srgbClr val="688e1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ru-RU" sz="1800" spc="-1" strike="noStrike">
                <a:solidFill>
                  <a:srgbClr val="000000"/>
                </a:solidFill>
                <a:latin typeface="Trebuchet MS"/>
              </a:rPr>
              <a:t>С. Бармин делал кадки</a:t>
            </a: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677520" y="609120"/>
            <a:ext cx="8596440" cy="1320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pic>
        <p:nvPicPr>
          <p:cNvPr id="253" name="Объект 3" descr=""/>
          <p:cNvPicPr/>
          <p:nvPr/>
        </p:nvPicPr>
        <p:blipFill>
          <a:blip r:embed="rId1"/>
          <a:stretch/>
        </p:blipFill>
        <p:spPr>
          <a:xfrm>
            <a:off x="5121360" y="384120"/>
            <a:ext cx="6905520" cy="5956200"/>
          </a:xfrm>
          <a:prstGeom prst="rect">
            <a:avLst/>
          </a:prstGeom>
          <a:ln>
            <a:noFill/>
          </a:ln>
        </p:spPr>
      </p:pic>
      <p:sp>
        <p:nvSpPr>
          <p:cNvPr id="254" name="CustomShape 2"/>
          <p:cNvSpPr/>
          <p:nvPr/>
        </p:nvSpPr>
        <p:spPr>
          <a:xfrm>
            <a:off x="539640" y="384120"/>
            <a:ext cx="4181760" cy="6330960"/>
          </a:xfrm>
          <a:prstGeom prst="ellipse">
            <a:avLst/>
          </a:prstGeom>
          <a:solidFill>
            <a:srgbClr val="90c226"/>
          </a:solidFill>
          <a:ln w="19080">
            <a:solidFill>
              <a:srgbClr val="688e1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1" lang="ru-RU" sz="1800" spc="-1" strike="noStrike">
                <a:solidFill>
                  <a:srgbClr val="000000"/>
                </a:solidFill>
                <a:latin typeface="Trebuchet MS"/>
              </a:rPr>
              <a:t>На территории Балахтона было 2 кустарных предприятия – кирпичный и кожевенный заводы. Владельцами кирпичного были братья Патрушевы, поэтому на каждом кирпиче стояло клеймо  «ПП». Весили кирпичи по 4 кг. Глину с песком мешали лошадьми. Формировали и обжигали кирпичи наемные рабочие. Это был очень тяжелый труд, ведь каждая форма весила около пуда</a:t>
            </a: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677520" y="609120"/>
            <a:ext cx="8596440" cy="1320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pic>
        <p:nvPicPr>
          <p:cNvPr id="256" name="Объект 3" descr=""/>
          <p:cNvPicPr/>
          <p:nvPr/>
        </p:nvPicPr>
        <p:blipFill>
          <a:blip r:embed="rId1"/>
          <a:stretch/>
        </p:blipFill>
        <p:spPr>
          <a:xfrm>
            <a:off x="4408560" y="609480"/>
            <a:ext cx="7154640" cy="5326200"/>
          </a:xfrm>
          <a:prstGeom prst="rect">
            <a:avLst/>
          </a:prstGeom>
          <a:ln>
            <a:noFill/>
          </a:ln>
        </p:spPr>
      </p:pic>
      <p:sp>
        <p:nvSpPr>
          <p:cNvPr id="257" name="CustomShape 2"/>
          <p:cNvSpPr/>
          <p:nvPr/>
        </p:nvSpPr>
        <p:spPr>
          <a:xfrm>
            <a:off x="270000" y="434880"/>
            <a:ext cx="3987720" cy="6191280"/>
          </a:xfrm>
          <a:prstGeom prst="rect">
            <a:avLst/>
          </a:prstGeom>
          <a:solidFill>
            <a:srgbClr val="90c226"/>
          </a:solidFill>
          <a:ln w="19080">
            <a:solidFill>
              <a:srgbClr val="688e1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1" lang="ru-RU" sz="3200" spc="-1" strike="noStrike">
                <a:solidFill>
                  <a:srgbClr val="000000"/>
                </a:solidFill>
                <a:latin typeface="Trebuchet MS"/>
              </a:rPr>
              <a:t>Кожевенный завод был собственностью Г. И Ф.  Халявиных. Кожи отмачивали и квасили в больших деревянных чанах, затем сбивали шерсть, дубили, мяли.</a:t>
            </a:r>
            <a:endParaRPr b="0" lang="en-US" sz="32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677520" y="609120"/>
            <a:ext cx="8596440" cy="1320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pic>
        <p:nvPicPr>
          <p:cNvPr id="259" name="Объект 3" descr=""/>
          <p:cNvPicPr/>
          <p:nvPr/>
        </p:nvPicPr>
        <p:blipFill>
          <a:blip r:embed="rId1"/>
          <a:srcRect l="9027" t="7649" r="8550" b="17378"/>
          <a:stretch/>
        </p:blipFill>
        <p:spPr>
          <a:xfrm>
            <a:off x="3851280" y="353880"/>
            <a:ext cx="8175600" cy="5881680"/>
          </a:xfrm>
          <a:prstGeom prst="rect">
            <a:avLst/>
          </a:prstGeom>
          <a:ln>
            <a:noFill/>
          </a:ln>
        </p:spPr>
      </p:pic>
      <p:sp>
        <p:nvSpPr>
          <p:cNvPr id="260" name="CustomShape 2"/>
          <p:cNvSpPr/>
          <p:nvPr/>
        </p:nvSpPr>
        <p:spPr>
          <a:xfrm>
            <a:off x="509760" y="353880"/>
            <a:ext cx="3012840" cy="6242040"/>
          </a:xfrm>
          <a:prstGeom prst="flowChartAlternateProcess">
            <a:avLst/>
          </a:prstGeom>
          <a:solidFill>
            <a:srgbClr val="90c226"/>
          </a:solidFill>
          <a:ln w="19080">
            <a:solidFill>
              <a:srgbClr val="688e1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1" lang="ru-RU" sz="2800" spc="-1" strike="noStrike">
                <a:solidFill>
                  <a:srgbClr val="000000"/>
                </a:solidFill>
                <a:latin typeface="Trebuchet MS"/>
              </a:rPr>
              <a:t>Готовые выделанные, красного цвета, кожи возвращали заказчикам или пускали на продажу. У Халявиных работали постоянные и сезонные рабочие.</a:t>
            </a:r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677520" y="609120"/>
            <a:ext cx="8596440" cy="1320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pic>
        <p:nvPicPr>
          <p:cNvPr id="262" name="Объект 3" descr=""/>
          <p:cNvPicPr/>
          <p:nvPr/>
        </p:nvPicPr>
        <p:blipFill>
          <a:blip r:embed="rId1"/>
          <a:stretch/>
        </p:blipFill>
        <p:spPr>
          <a:xfrm>
            <a:off x="6566040" y="206280"/>
            <a:ext cx="4871880" cy="6515280"/>
          </a:xfrm>
          <a:prstGeom prst="rect">
            <a:avLst/>
          </a:prstGeom>
          <a:ln>
            <a:noFill/>
          </a:ln>
        </p:spPr>
      </p:pic>
      <p:sp>
        <p:nvSpPr>
          <p:cNvPr id="263" name="CustomShape 2"/>
          <p:cNvSpPr/>
          <p:nvPr/>
        </p:nvSpPr>
        <p:spPr>
          <a:xfrm>
            <a:off x="1009800" y="1733400"/>
            <a:ext cx="4298760" cy="2909880"/>
          </a:xfrm>
          <a:prstGeom prst="rect">
            <a:avLst/>
          </a:prstGeom>
          <a:solidFill>
            <a:srgbClr val="90c226"/>
          </a:solidFill>
          <a:ln w="19080">
            <a:solidFill>
              <a:srgbClr val="688e1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ru-RU" sz="1800" spc="-1" strike="noStrike">
                <a:solidFill>
                  <a:srgbClr val="000000"/>
                </a:solidFill>
                <a:latin typeface="Trebuchet MS"/>
              </a:rPr>
              <a:t>И. Чирков сапожничал</a:t>
            </a: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677520" y="609120"/>
            <a:ext cx="8596440" cy="1320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pic>
        <p:nvPicPr>
          <p:cNvPr id="265" name="Объект 3" descr=""/>
          <p:cNvPicPr/>
          <p:nvPr/>
        </p:nvPicPr>
        <p:blipFill>
          <a:blip r:embed="rId1"/>
          <a:stretch/>
        </p:blipFill>
        <p:spPr>
          <a:xfrm>
            <a:off x="166680" y="255600"/>
            <a:ext cx="9344160" cy="6400800"/>
          </a:xfrm>
          <a:prstGeom prst="rect">
            <a:avLst/>
          </a:prstGeom>
          <a:ln>
            <a:noFill/>
          </a:ln>
        </p:spPr>
      </p:pic>
      <p:sp>
        <p:nvSpPr>
          <p:cNvPr id="266" name="CustomShape 2"/>
          <p:cNvSpPr/>
          <p:nvPr/>
        </p:nvSpPr>
        <p:spPr>
          <a:xfrm>
            <a:off x="441360" y="522360"/>
            <a:ext cx="4724280" cy="914400"/>
          </a:xfrm>
          <a:prstGeom prst="rect">
            <a:avLst/>
          </a:prstGeom>
          <a:solidFill>
            <a:srgbClr val="90c226"/>
          </a:solidFill>
          <a:ln w="19080">
            <a:solidFill>
              <a:srgbClr val="688e1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ru-RU" sz="1800" spc="-1" strike="noStrike">
                <a:solidFill>
                  <a:srgbClr val="ffffff"/>
                </a:solidFill>
                <a:latin typeface="Trebuchet MS"/>
              </a:rPr>
              <a:t>М. Халявин катал валенки</a:t>
            </a: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Shape 1"/>
          <p:cNvSpPr txBox="1"/>
          <p:nvPr/>
        </p:nvSpPr>
        <p:spPr>
          <a:xfrm>
            <a:off x="692280" y="219240"/>
            <a:ext cx="8596080" cy="799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/>
            <a:r>
              <a:rPr b="0" lang="ru-RU" sz="3600" spc="-1" strike="noStrike">
                <a:solidFill>
                  <a:srgbClr val="90c226"/>
                </a:solidFill>
                <a:latin typeface="Trebuchet MS"/>
              </a:rPr>
              <a:t>Е. Вараксин  за витьем веревок</a:t>
            </a:r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pic>
        <p:nvPicPr>
          <p:cNvPr id="268" name="Объект 3" descr=""/>
          <p:cNvPicPr/>
          <p:nvPr/>
        </p:nvPicPr>
        <p:blipFill>
          <a:blip r:embed="rId1"/>
          <a:stretch/>
        </p:blipFill>
        <p:spPr>
          <a:xfrm>
            <a:off x="1262160" y="1274760"/>
            <a:ext cx="7029360" cy="5351400"/>
          </a:xfrm>
          <a:prstGeom prst="rect">
            <a:avLst/>
          </a:prstGeom>
          <a:ln>
            <a:noFill/>
          </a:ln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extShape 1"/>
          <p:cNvSpPr txBox="1"/>
          <p:nvPr/>
        </p:nvSpPr>
        <p:spPr>
          <a:xfrm>
            <a:off x="677520" y="609120"/>
            <a:ext cx="8596440" cy="1320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pic>
        <p:nvPicPr>
          <p:cNvPr id="270" name="Объект 3" descr=""/>
          <p:cNvPicPr/>
          <p:nvPr/>
        </p:nvPicPr>
        <p:blipFill>
          <a:blip r:embed="rId1"/>
          <a:stretch/>
        </p:blipFill>
        <p:spPr>
          <a:xfrm>
            <a:off x="372960" y="453960"/>
            <a:ext cx="8691840" cy="6291360"/>
          </a:xfrm>
          <a:prstGeom prst="rect">
            <a:avLst/>
          </a:prstGeom>
          <a:ln>
            <a:noFill/>
          </a:ln>
        </p:spPr>
      </p:pic>
      <p:sp>
        <p:nvSpPr>
          <p:cNvPr id="271" name="CustomShape 2"/>
          <p:cNvSpPr/>
          <p:nvPr/>
        </p:nvSpPr>
        <p:spPr>
          <a:xfrm>
            <a:off x="546120" y="285840"/>
            <a:ext cx="6103800" cy="144288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90c226"/>
          </a:solidFill>
          <a:ln w="19080">
            <a:solidFill>
              <a:srgbClr val="688e1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ru-RU" sz="1800" spc="-1" strike="noStrike">
                <a:solidFill>
                  <a:srgbClr val="ffffff"/>
                </a:solidFill>
                <a:latin typeface="Trebuchet MS"/>
              </a:rPr>
              <a:t>Гончарные изделия  Д. Черных из красной глины, привозимой из-под Шадрино, славились не только в Балахтоне, но и за его пределами</a:t>
            </a: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Shape 1"/>
          <p:cNvSpPr txBox="1"/>
          <p:nvPr/>
        </p:nvSpPr>
        <p:spPr>
          <a:xfrm>
            <a:off x="677520" y="609120"/>
            <a:ext cx="8596440" cy="1320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pic>
        <p:nvPicPr>
          <p:cNvPr id="273" name="Объект 3" descr=""/>
          <p:cNvPicPr/>
          <p:nvPr/>
        </p:nvPicPr>
        <p:blipFill>
          <a:blip r:embed="rId1"/>
          <a:stretch/>
        </p:blipFill>
        <p:spPr>
          <a:xfrm>
            <a:off x="1311120" y="179280"/>
            <a:ext cx="8622000" cy="637092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677520" y="344520"/>
            <a:ext cx="3854520" cy="4795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/>
            <a:r>
              <a:rPr b="1" lang="ru-RU" sz="2800" spc="-1" strike="noStrike">
                <a:solidFill>
                  <a:srgbClr val="90c226"/>
                </a:solidFill>
                <a:latin typeface="Trebuchet MS"/>
              </a:rPr>
              <a:t>Земледелие</a:t>
            </a:r>
            <a:endParaRPr b="0" lang="en-US" sz="2800" spc="-1" strike="noStrike">
              <a:solidFill>
                <a:srgbClr val="90c226"/>
              </a:solidFill>
              <a:latin typeface="Trebuchet MS"/>
            </a:endParaRPr>
          </a:p>
        </p:txBody>
      </p:sp>
      <p:pic>
        <p:nvPicPr>
          <p:cNvPr id="222" name="Объект 4" descr=""/>
          <p:cNvPicPr/>
          <p:nvPr/>
        </p:nvPicPr>
        <p:blipFill>
          <a:blip r:embed="rId1"/>
          <a:stretch/>
        </p:blipFill>
        <p:spPr>
          <a:xfrm>
            <a:off x="5116680" y="584280"/>
            <a:ext cx="6678360" cy="5424480"/>
          </a:xfrm>
          <a:prstGeom prst="rect">
            <a:avLst/>
          </a:prstGeom>
          <a:ln>
            <a:noFill/>
          </a:ln>
        </p:spPr>
      </p:pic>
      <p:sp>
        <p:nvSpPr>
          <p:cNvPr id="223" name="TextShape 2"/>
          <p:cNvSpPr txBox="1"/>
          <p:nvPr/>
        </p:nvSpPr>
        <p:spPr>
          <a:xfrm>
            <a:off x="677520" y="1093680"/>
            <a:ext cx="3854520" cy="4267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spcBef>
                <a:spcPts val="998"/>
              </a:spcBef>
            </a:pPr>
            <a:r>
              <a:rPr b="1" lang="ru-RU" sz="2000" spc="-1" strike="noStrike">
                <a:solidFill>
                  <a:srgbClr val="404040"/>
                </a:solidFill>
                <a:latin typeface="Trebuchet MS"/>
              </a:rPr>
              <a:t>Сеяли в основном озимую рожь и овес. В Балахтоне под посевами было занято 471 десятина земли. В Шадрино, где были черноземные почвы выращивали также пшеницу. Неистощенные плодородные почвы давали сравнительно высокие урожаи -40-50 пудов с десятины. Пашню  обрабатывали железными плугами и деревянными бороздами. Кое-где деревянной сохой «Андреевна»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Shape 1"/>
          <p:cNvSpPr txBox="1"/>
          <p:nvPr/>
        </p:nvSpPr>
        <p:spPr>
          <a:xfrm>
            <a:off x="677520" y="609120"/>
            <a:ext cx="8596440" cy="1320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pic>
        <p:nvPicPr>
          <p:cNvPr id="275" name="Объект 3" descr=""/>
          <p:cNvPicPr/>
          <p:nvPr/>
        </p:nvPicPr>
        <p:blipFill>
          <a:blip r:embed="rId1"/>
          <a:stretch/>
        </p:blipFill>
        <p:spPr>
          <a:xfrm>
            <a:off x="1998720" y="166680"/>
            <a:ext cx="4397400" cy="6411960"/>
          </a:xfrm>
          <a:prstGeom prst="rect">
            <a:avLst/>
          </a:prstGeom>
          <a:ln>
            <a:noFill/>
          </a:ln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Shape 1"/>
          <p:cNvSpPr txBox="1"/>
          <p:nvPr/>
        </p:nvSpPr>
        <p:spPr>
          <a:xfrm>
            <a:off x="677520" y="609120"/>
            <a:ext cx="8596440" cy="1320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pic>
        <p:nvPicPr>
          <p:cNvPr id="277" name="Объект 3" descr=""/>
          <p:cNvPicPr/>
          <p:nvPr/>
        </p:nvPicPr>
        <p:blipFill>
          <a:blip r:embed="rId1"/>
          <a:stretch/>
        </p:blipFill>
        <p:spPr>
          <a:xfrm>
            <a:off x="169920" y="174600"/>
            <a:ext cx="8713800" cy="6556320"/>
          </a:xfrm>
          <a:prstGeom prst="rect">
            <a:avLst/>
          </a:prstGeom>
          <a:ln>
            <a:noFill/>
          </a:ln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677520" y="178920"/>
            <a:ext cx="8596440" cy="8874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/>
            <a:r>
              <a:rPr b="0" lang="ru-RU" sz="3600" spc="-1" strike="noStrike">
                <a:solidFill>
                  <a:srgbClr val="90c226"/>
                </a:solidFill>
                <a:latin typeface="Trebuchet MS"/>
              </a:rPr>
              <a:t>Вымачивание льна</a:t>
            </a:r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pic>
        <p:nvPicPr>
          <p:cNvPr id="279" name="Объект 3" descr=""/>
          <p:cNvPicPr/>
          <p:nvPr/>
        </p:nvPicPr>
        <p:blipFill>
          <a:blip r:embed="rId1"/>
          <a:stretch/>
        </p:blipFill>
        <p:spPr>
          <a:xfrm>
            <a:off x="1521000" y="1066680"/>
            <a:ext cx="8072280" cy="5456520"/>
          </a:xfrm>
          <a:prstGeom prst="rect">
            <a:avLst/>
          </a:prstGeom>
          <a:ln>
            <a:noFill/>
          </a:ln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Shape 1"/>
          <p:cNvSpPr txBox="1"/>
          <p:nvPr/>
        </p:nvSpPr>
        <p:spPr>
          <a:xfrm>
            <a:off x="677520" y="609120"/>
            <a:ext cx="8596440" cy="1320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pic>
        <p:nvPicPr>
          <p:cNvPr id="281" name="Объект 4" descr=""/>
          <p:cNvPicPr/>
          <p:nvPr/>
        </p:nvPicPr>
        <p:blipFill>
          <a:blip r:embed="rId1"/>
          <a:stretch/>
        </p:blipFill>
        <p:spPr>
          <a:xfrm>
            <a:off x="149400" y="225360"/>
            <a:ext cx="8297640" cy="6340680"/>
          </a:xfrm>
          <a:prstGeom prst="rect">
            <a:avLst/>
          </a:prstGeom>
          <a:ln>
            <a:noFill/>
          </a:ln>
        </p:spPr>
      </p:pic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Shape 1"/>
          <p:cNvSpPr txBox="1"/>
          <p:nvPr/>
        </p:nvSpPr>
        <p:spPr>
          <a:xfrm>
            <a:off x="677520" y="609120"/>
            <a:ext cx="8596440" cy="1320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pic>
        <p:nvPicPr>
          <p:cNvPr id="283" name="Объект 3" descr=""/>
          <p:cNvPicPr/>
          <p:nvPr/>
        </p:nvPicPr>
        <p:blipFill>
          <a:blip r:embed="rId1"/>
          <a:stretch/>
        </p:blipFill>
        <p:spPr>
          <a:xfrm>
            <a:off x="264960" y="255600"/>
            <a:ext cx="10211040" cy="6400800"/>
          </a:xfrm>
          <a:prstGeom prst="rect">
            <a:avLst/>
          </a:prstGeom>
          <a:ln>
            <a:noFill/>
          </a:ln>
        </p:spPr>
      </p:pic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extShape 1"/>
          <p:cNvSpPr txBox="1"/>
          <p:nvPr/>
        </p:nvSpPr>
        <p:spPr>
          <a:xfrm>
            <a:off x="677520" y="609120"/>
            <a:ext cx="8596440" cy="1320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/>
            <a:r>
              <a:rPr b="0" lang="ru-RU" sz="3600" spc="-1" strike="noStrike">
                <a:solidFill>
                  <a:srgbClr val="90c226"/>
                </a:solidFill>
                <a:latin typeface="Trebuchet MS"/>
              </a:rPr>
              <a:t>Набойная мастерская</a:t>
            </a:r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pic>
        <p:nvPicPr>
          <p:cNvPr id="285" name="Объект 3" descr=""/>
          <p:cNvPicPr/>
          <p:nvPr/>
        </p:nvPicPr>
        <p:blipFill>
          <a:blip r:embed="rId1"/>
          <a:stretch/>
        </p:blipFill>
        <p:spPr>
          <a:xfrm>
            <a:off x="419040" y="1270080"/>
            <a:ext cx="10087200" cy="5238720"/>
          </a:xfrm>
          <a:prstGeom prst="rect">
            <a:avLst/>
          </a:prstGeom>
          <a:ln>
            <a:noFill/>
          </a:ln>
        </p:spPr>
      </p:pic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extShape 1"/>
          <p:cNvSpPr txBox="1"/>
          <p:nvPr/>
        </p:nvSpPr>
        <p:spPr>
          <a:xfrm>
            <a:off x="677520" y="609120"/>
            <a:ext cx="8596440" cy="1320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pic>
        <p:nvPicPr>
          <p:cNvPr id="287" name="Объект 3" descr=""/>
          <p:cNvPicPr/>
          <p:nvPr/>
        </p:nvPicPr>
        <p:blipFill>
          <a:blip r:embed="rId1"/>
          <a:stretch/>
        </p:blipFill>
        <p:spPr>
          <a:xfrm>
            <a:off x="325440" y="314280"/>
            <a:ext cx="9342360" cy="6337440"/>
          </a:xfrm>
          <a:prstGeom prst="rect">
            <a:avLst/>
          </a:prstGeom>
          <a:ln>
            <a:noFill/>
          </a:ln>
        </p:spPr>
      </p:pic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Shape 1"/>
          <p:cNvSpPr txBox="1"/>
          <p:nvPr/>
        </p:nvSpPr>
        <p:spPr>
          <a:xfrm>
            <a:off x="677520" y="609120"/>
            <a:ext cx="8596440" cy="1320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pic>
        <p:nvPicPr>
          <p:cNvPr id="289" name="Объект 3" descr=""/>
          <p:cNvPicPr/>
          <p:nvPr/>
        </p:nvPicPr>
        <p:blipFill>
          <a:blip r:embed="rId1"/>
          <a:stretch/>
        </p:blipFill>
        <p:spPr>
          <a:xfrm>
            <a:off x="338040" y="142920"/>
            <a:ext cx="8936280" cy="6442200"/>
          </a:xfrm>
          <a:prstGeom prst="rect">
            <a:avLst/>
          </a:prstGeom>
          <a:ln>
            <a:noFill/>
          </a:ln>
        </p:spPr>
      </p:pic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extShape 1"/>
          <p:cNvSpPr txBox="1"/>
          <p:nvPr/>
        </p:nvSpPr>
        <p:spPr>
          <a:xfrm>
            <a:off x="677520" y="609120"/>
            <a:ext cx="8596440" cy="1320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pic>
        <p:nvPicPr>
          <p:cNvPr id="291" name="Объект 3" descr=""/>
          <p:cNvPicPr/>
          <p:nvPr/>
        </p:nvPicPr>
        <p:blipFill>
          <a:blip r:embed="rId1"/>
          <a:stretch/>
        </p:blipFill>
        <p:spPr>
          <a:xfrm>
            <a:off x="185760" y="225360"/>
            <a:ext cx="9725040" cy="6489720"/>
          </a:xfrm>
          <a:prstGeom prst="rect">
            <a:avLst/>
          </a:prstGeom>
          <a:ln>
            <a:noFill/>
          </a:ln>
        </p:spPr>
      </p:pic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extShape 1"/>
          <p:cNvSpPr txBox="1"/>
          <p:nvPr/>
        </p:nvSpPr>
        <p:spPr>
          <a:xfrm>
            <a:off x="677520" y="609120"/>
            <a:ext cx="8596440" cy="1320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pic>
        <p:nvPicPr>
          <p:cNvPr id="293" name="Объект 3" descr=""/>
          <p:cNvPicPr/>
          <p:nvPr/>
        </p:nvPicPr>
        <p:blipFill>
          <a:blip r:embed="rId1"/>
          <a:stretch/>
        </p:blipFill>
        <p:spPr>
          <a:xfrm>
            <a:off x="479520" y="303120"/>
            <a:ext cx="9593280" cy="643428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677520" y="239400"/>
            <a:ext cx="3854520" cy="5252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/>
            <a:r>
              <a:rPr b="1" lang="ru-RU" sz="3200" spc="-1" strike="noStrike">
                <a:solidFill>
                  <a:srgbClr val="90c226"/>
                </a:solidFill>
                <a:latin typeface="Trebuchet MS"/>
              </a:rPr>
              <a:t>Агротехника</a:t>
            </a:r>
            <a:endParaRPr b="0" lang="en-US" sz="3200" spc="-1" strike="noStrike">
              <a:solidFill>
                <a:srgbClr val="90c226"/>
              </a:solidFill>
              <a:latin typeface="Trebuchet MS"/>
            </a:endParaRPr>
          </a:p>
        </p:txBody>
      </p:sp>
      <p:pic>
        <p:nvPicPr>
          <p:cNvPr id="225" name="Объект 4" descr=""/>
          <p:cNvPicPr/>
          <p:nvPr/>
        </p:nvPicPr>
        <p:blipFill>
          <a:blip r:embed="rId1"/>
          <a:stretch/>
        </p:blipFill>
        <p:spPr>
          <a:xfrm>
            <a:off x="4614840" y="1258920"/>
            <a:ext cx="6808680" cy="5106960"/>
          </a:xfrm>
          <a:prstGeom prst="rect">
            <a:avLst/>
          </a:prstGeom>
          <a:ln>
            <a:noFill/>
          </a:ln>
        </p:spPr>
      </p:pic>
      <p:sp>
        <p:nvSpPr>
          <p:cNvPr id="226" name="TextShape 2"/>
          <p:cNvSpPr txBox="1"/>
          <p:nvPr/>
        </p:nvSpPr>
        <p:spPr>
          <a:xfrm>
            <a:off x="677520" y="914400"/>
            <a:ext cx="3854520" cy="44467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spcBef>
                <a:spcPts val="998"/>
              </a:spcBef>
            </a:pPr>
            <a:r>
              <a:rPr b="1" lang="ru-RU" sz="2000" spc="-1" strike="noStrike">
                <a:solidFill>
                  <a:srgbClr val="404040"/>
                </a:solidFill>
                <a:latin typeface="Trebuchet MS"/>
              </a:rPr>
              <a:t>В Балахтоне быо: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>
              <a:spcBef>
                <a:spcPts val="998"/>
              </a:spcBef>
            </a:pPr>
            <a:r>
              <a:rPr b="1" lang="ru-RU" sz="2000" spc="-1" strike="noStrike">
                <a:solidFill>
                  <a:srgbClr val="404040"/>
                </a:solidFill>
                <a:latin typeface="Trebuchet MS"/>
              </a:rPr>
              <a:t>1 Сортировка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>
              <a:spcBef>
                <a:spcPts val="998"/>
              </a:spcBef>
            </a:pPr>
            <a:r>
              <a:rPr b="1" lang="ru-RU" sz="2000" spc="-1" strike="noStrike">
                <a:solidFill>
                  <a:srgbClr val="404040"/>
                </a:solidFill>
                <a:latin typeface="Trebuchet MS"/>
              </a:rPr>
              <a:t>14 жнеек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>
              <a:spcBef>
                <a:spcPts val="998"/>
              </a:spcBef>
            </a:pPr>
            <a:r>
              <a:rPr b="1" lang="ru-RU" sz="2000" spc="-1" strike="noStrike">
                <a:solidFill>
                  <a:srgbClr val="404040"/>
                </a:solidFill>
                <a:latin typeface="Trebuchet MS"/>
              </a:rPr>
              <a:t>11 молотилок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>
              <a:spcBef>
                <a:spcPts val="998"/>
              </a:spcBef>
            </a:pPr>
            <a:r>
              <a:rPr b="1" lang="ru-RU" sz="2000" spc="-1" strike="noStrike">
                <a:solidFill>
                  <a:srgbClr val="404040"/>
                </a:solidFill>
                <a:latin typeface="Trebuchet MS"/>
              </a:rPr>
              <a:t>15 веялок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Shape 1"/>
          <p:cNvSpPr txBox="1"/>
          <p:nvPr/>
        </p:nvSpPr>
        <p:spPr>
          <a:xfrm>
            <a:off x="677520" y="609120"/>
            <a:ext cx="8596440" cy="1320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pic>
        <p:nvPicPr>
          <p:cNvPr id="295" name="Объект 3" descr=""/>
          <p:cNvPicPr/>
          <p:nvPr/>
        </p:nvPicPr>
        <p:blipFill>
          <a:blip r:embed="rId1"/>
          <a:stretch/>
        </p:blipFill>
        <p:spPr>
          <a:xfrm>
            <a:off x="201600" y="135000"/>
            <a:ext cx="8372520" cy="6618240"/>
          </a:xfrm>
          <a:prstGeom prst="rect">
            <a:avLst/>
          </a:prstGeom>
          <a:ln>
            <a:noFill/>
          </a:ln>
        </p:spPr>
      </p:pic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Shape 1"/>
          <p:cNvSpPr txBox="1"/>
          <p:nvPr/>
        </p:nvSpPr>
        <p:spPr>
          <a:xfrm>
            <a:off x="677520" y="609120"/>
            <a:ext cx="8596440" cy="1320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pic>
        <p:nvPicPr>
          <p:cNvPr id="297" name="Объект 3" descr=""/>
          <p:cNvPicPr/>
          <p:nvPr/>
        </p:nvPicPr>
        <p:blipFill>
          <a:blip r:embed="rId1"/>
          <a:stretch/>
        </p:blipFill>
        <p:spPr>
          <a:xfrm>
            <a:off x="677880" y="135000"/>
            <a:ext cx="9153360" cy="6394320"/>
          </a:xfrm>
          <a:prstGeom prst="rect">
            <a:avLst/>
          </a:prstGeom>
          <a:ln>
            <a:noFill/>
          </a:ln>
        </p:spPr>
      </p:pic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Shape 1"/>
          <p:cNvSpPr txBox="1"/>
          <p:nvPr/>
        </p:nvSpPr>
        <p:spPr>
          <a:xfrm>
            <a:off x="677520" y="609120"/>
            <a:ext cx="8596440" cy="1320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pic>
        <p:nvPicPr>
          <p:cNvPr id="299" name="Объект 3" descr=""/>
          <p:cNvPicPr/>
          <p:nvPr/>
        </p:nvPicPr>
        <p:blipFill>
          <a:blip r:embed="rId1"/>
          <a:stretch/>
        </p:blipFill>
        <p:spPr>
          <a:xfrm>
            <a:off x="239760" y="144360"/>
            <a:ext cx="8667720" cy="6391440"/>
          </a:xfrm>
          <a:prstGeom prst="rect">
            <a:avLst/>
          </a:prstGeom>
          <a:ln>
            <a:noFill/>
          </a:ln>
        </p:spPr>
      </p:pic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677520" y="609120"/>
            <a:ext cx="8596440" cy="1320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/>
            <a:r>
              <a:rPr b="0" lang="ru-RU" sz="3600" spc="-1" strike="noStrike">
                <a:solidFill>
                  <a:srgbClr val="90c226"/>
                </a:solidFill>
                <a:latin typeface="Trebuchet MS"/>
              </a:rPr>
              <a:t>Кузня</a:t>
            </a:r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pic>
        <p:nvPicPr>
          <p:cNvPr id="301" name="Объект 3" descr=""/>
          <p:cNvPicPr/>
          <p:nvPr/>
        </p:nvPicPr>
        <p:blipFill>
          <a:blip r:embed="rId1"/>
          <a:stretch/>
        </p:blipFill>
        <p:spPr>
          <a:xfrm>
            <a:off x="677880" y="1271520"/>
            <a:ext cx="5843520" cy="5376960"/>
          </a:xfrm>
          <a:prstGeom prst="rect">
            <a:avLst/>
          </a:prstGeom>
          <a:ln>
            <a:noFill/>
          </a:ln>
        </p:spPr>
      </p:pic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Shape 1"/>
          <p:cNvSpPr txBox="1"/>
          <p:nvPr/>
        </p:nvSpPr>
        <p:spPr>
          <a:xfrm>
            <a:off x="677520" y="609120"/>
            <a:ext cx="8596440" cy="1320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pic>
        <p:nvPicPr>
          <p:cNvPr id="303" name="Объект 3" descr=""/>
          <p:cNvPicPr/>
          <p:nvPr/>
        </p:nvPicPr>
        <p:blipFill>
          <a:blip r:embed="rId1"/>
          <a:stretch/>
        </p:blipFill>
        <p:spPr>
          <a:xfrm>
            <a:off x="6480" y="117360"/>
            <a:ext cx="5087880" cy="4157640"/>
          </a:xfrm>
          <a:prstGeom prst="rect">
            <a:avLst/>
          </a:prstGeom>
          <a:ln>
            <a:noFill/>
          </a:ln>
        </p:spPr>
      </p:pic>
      <p:pic>
        <p:nvPicPr>
          <p:cNvPr id="304" name="Рисунок 4" descr=""/>
          <p:cNvPicPr/>
          <p:nvPr/>
        </p:nvPicPr>
        <p:blipFill>
          <a:blip r:embed="rId2"/>
          <a:srcRect l="3960" t="4925" r="5481" b="12514"/>
          <a:stretch/>
        </p:blipFill>
        <p:spPr>
          <a:xfrm>
            <a:off x="5094360" y="2101680"/>
            <a:ext cx="6032520" cy="4708800"/>
          </a:xfrm>
          <a:prstGeom prst="rect">
            <a:avLst/>
          </a:prstGeom>
          <a:ln>
            <a:noFill/>
          </a:ln>
        </p:spPr>
      </p:pic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Shape 1"/>
          <p:cNvSpPr txBox="1"/>
          <p:nvPr/>
        </p:nvSpPr>
        <p:spPr>
          <a:xfrm>
            <a:off x="677520" y="609120"/>
            <a:ext cx="8596440" cy="1320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/>
            <a:r>
              <a:rPr b="0" lang="ru-RU" sz="3600" spc="-1" strike="noStrike">
                <a:solidFill>
                  <a:srgbClr val="90c226"/>
                </a:solidFill>
                <a:latin typeface="Trebuchet MS"/>
              </a:rPr>
              <a:t>Знахарка</a:t>
            </a:r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pic>
        <p:nvPicPr>
          <p:cNvPr id="306" name="Объект 3" descr=""/>
          <p:cNvPicPr/>
          <p:nvPr/>
        </p:nvPicPr>
        <p:blipFill>
          <a:blip r:embed="rId1"/>
          <a:stretch/>
        </p:blipFill>
        <p:spPr>
          <a:xfrm>
            <a:off x="3867120" y="133200"/>
            <a:ext cx="4662360" cy="6558120"/>
          </a:xfrm>
          <a:prstGeom prst="rect">
            <a:avLst/>
          </a:prstGeom>
          <a:ln>
            <a:noFill/>
          </a:ln>
        </p:spPr>
      </p:pic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Shape 1"/>
          <p:cNvSpPr txBox="1"/>
          <p:nvPr/>
        </p:nvSpPr>
        <p:spPr>
          <a:xfrm>
            <a:off x="677520" y="609120"/>
            <a:ext cx="8596440" cy="1320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/>
            <a:r>
              <a:rPr b="0" lang="ru-RU" sz="3600" spc="-1" strike="noStrike">
                <a:solidFill>
                  <a:srgbClr val="90c226"/>
                </a:solidFill>
                <a:latin typeface="Trebuchet MS"/>
              </a:rPr>
              <a:t>Пряха</a:t>
            </a:r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pic>
        <p:nvPicPr>
          <p:cNvPr id="308" name="Объект 3" descr=""/>
          <p:cNvPicPr/>
          <p:nvPr/>
        </p:nvPicPr>
        <p:blipFill>
          <a:blip r:embed="rId1"/>
          <a:stretch/>
        </p:blipFill>
        <p:spPr>
          <a:xfrm>
            <a:off x="5172120" y="393840"/>
            <a:ext cx="3959280" cy="6269040"/>
          </a:xfrm>
          <a:prstGeom prst="rect">
            <a:avLst/>
          </a:prstGeom>
          <a:ln>
            <a:noFill/>
          </a:ln>
        </p:spPr>
      </p:pic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1"/>
          <p:cNvSpPr txBox="1"/>
          <p:nvPr/>
        </p:nvSpPr>
        <p:spPr>
          <a:xfrm>
            <a:off x="677520" y="609120"/>
            <a:ext cx="8596440" cy="709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/>
            <a:r>
              <a:rPr b="1" lang="ru-RU" sz="3600" spc="-1" strike="noStrike">
                <a:solidFill>
                  <a:srgbClr val="90c226"/>
                </a:solidFill>
                <a:latin typeface="Trebuchet MS"/>
              </a:rPr>
              <a:t>Красильня</a:t>
            </a:r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pic>
        <p:nvPicPr>
          <p:cNvPr id="310" name="Объект 3" descr=""/>
          <p:cNvPicPr/>
          <p:nvPr/>
        </p:nvPicPr>
        <p:blipFill>
          <a:blip r:embed="rId1"/>
          <a:stretch/>
        </p:blipFill>
        <p:spPr>
          <a:xfrm>
            <a:off x="630360" y="1514520"/>
            <a:ext cx="9937800" cy="5151240"/>
          </a:xfrm>
          <a:prstGeom prst="rect">
            <a:avLst/>
          </a:prstGeom>
          <a:ln>
            <a:noFill/>
          </a:ln>
        </p:spPr>
      </p:pic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Shape 1"/>
          <p:cNvSpPr txBox="1"/>
          <p:nvPr/>
        </p:nvSpPr>
        <p:spPr>
          <a:xfrm>
            <a:off x="677520" y="609120"/>
            <a:ext cx="8596440" cy="1320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pic>
        <p:nvPicPr>
          <p:cNvPr id="312" name="Объект 3" descr=""/>
          <p:cNvPicPr/>
          <p:nvPr/>
        </p:nvPicPr>
        <p:blipFill>
          <a:blip r:embed="rId1"/>
          <a:stretch/>
        </p:blipFill>
        <p:spPr>
          <a:xfrm>
            <a:off x="457200" y="425520"/>
            <a:ext cx="8645400" cy="6154560"/>
          </a:xfrm>
          <a:prstGeom prst="rect">
            <a:avLst/>
          </a:prstGeom>
          <a:ln>
            <a:noFill/>
          </a:ln>
        </p:spPr>
      </p:pic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Shape 1"/>
          <p:cNvSpPr txBox="1"/>
          <p:nvPr/>
        </p:nvSpPr>
        <p:spPr>
          <a:xfrm>
            <a:off x="677520" y="609120"/>
            <a:ext cx="8596440" cy="1320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pic>
        <p:nvPicPr>
          <p:cNvPr id="314" name="Объект 3" descr=""/>
          <p:cNvPicPr/>
          <p:nvPr/>
        </p:nvPicPr>
        <p:blipFill>
          <a:blip r:embed="rId1"/>
          <a:stretch/>
        </p:blipFill>
        <p:spPr>
          <a:xfrm>
            <a:off x="150840" y="190440"/>
            <a:ext cx="8932680" cy="6524640"/>
          </a:xfrm>
          <a:prstGeom prst="rect">
            <a:avLst/>
          </a:prstGeom>
          <a:ln>
            <a:noFill/>
          </a:ln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6419520" y="-360"/>
            <a:ext cx="4297320" cy="654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/>
            <a:r>
              <a:rPr b="0" lang="ru-RU" sz="3600" spc="-1" strike="noStrike">
                <a:solidFill>
                  <a:srgbClr val="90c226"/>
                </a:solidFill>
                <a:latin typeface="Trebuchet MS"/>
              </a:rPr>
              <a:t>Коса-горбуша</a:t>
            </a:r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pic>
        <p:nvPicPr>
          <p:cNvPr id="228" name="Объект 3" descr=""/>
          <p:cNvPicPr/>
          <p:nvPr/>
        </p:nvPicPr>
        <p:blipFill>
          <a:blip r:embed="rId1"/>
          <a:stretch/>
        </p:blipFill>
        <p:spPr>
          <a:xfrm>
            <a:off x="6248520" y="536400"/>
            <a:ext cx="4443120" cy="5992920"/>
          </a:xfrm>
          <a:prstGeom prst="rect">
            <a:avLst/>
          </a:prstGeom>
          <a:ln>
            <a:noFill/>
          </a:ln>
        </p:spPr>
      </p:pic>
      <p:sp>
        <p:nvSpPr>
          <p:cNvPr id="229" name="CustomShape 2"/>
          <p:cNvSpPr/>
          <p:nvPr/>
        </p:nvSpPr>
        <p:spPr>
          <a:xfrm>
            <a:off x="465120" y="765000"/>
            <a:ext cx="5230800" cy="5740560"/>
          </a:xfrm>
          <a:custGeom>
            <a:avLst/>
            <a:gdLst/>
            <a:ahLst/>
            <a:rect l="l" t="t" r="r" b="b"/>
            <a:pathLst>
              <a:path w="5231567" h="5741233">
                <a:moveTo>
                  <a:pt x="871945" y="0"/>
                </a:moveTo>
                <a:lnTo>
                  <a:pt x="4359622" y="0"/>
                </a:lnTo>
                <a:lnTo>
                  <a:pt x="5231567" y="871945"/>
                </a:lnTo>
                <a:lnTo>
                  <a:pt x="5231567" y="5741233"/>
                </a:lnTo>
                <a:lnTo>
                  <a:pt x="5231567" y="5741233"/>
                </a:lnTo>
                <a:lnTo>
                  <a:pt x="0" y="5741233"/>
                </a:lnTo>
                <a:lnTo>
                  <a:pt x="0" y="5741233"/>
                </a:lnTo>
                <a:lnTo>
                  <a:pt x="0" y="871945"/>
                </a:lnTo>
                <a:close/>
              </a:path>
            </a:pathLst>
          </a:custGeom>
          <a:solidFill>
            <a:srgbClr val="90c226"/>
          </a:solidFill>
          <a:ln w="19080">
            <a:solidFill>
              <a:srgbClr val="688e1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ru-RU" sz="2400" spc="-1" strike="noStrike">
                <a:solidFill>
                  <a:srgbClr val="181818"/>
                </a:solidFill>
                <a:latin typeface="Trebuchet MS"/>
              </a:rPr>
              <a:t>Убирали урожай серпами и косами-антоновками со специальными граблями на них.</a:t>
            </a:r>
            <a:endParaRPr b="0" lang="en-US" sz="24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Shape 1"/>
          <p:cNvSpPr txBox="1"/>
          <p:nvPr/>
        </p:nvSpPr>
        <p:spPr>
          <a:xfrm>
            <a:off x="677520" y="609120"/>
            <a:ext cx="8596440" cy="1320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pic>
        <p:nvPicPr>
          <p:cNvPr id="316" name="Объект 3" descr=""/>
          <p:cNvPicPr/>
          <p:nvPr/>
        </p:nvPicPr>
        <p:blipFill>
          <a:blip r:embed="rId1"/>
          <a:stretch/>
        </p:blipFill>
        <p:spPr>
          <a:xfrm>
            <a:off x="2798640" y="-66600"/>
            <a:ext cx="9259920" cy="7040520"/>
          </a:xfrm>
          <a:prstGeom prst="rect">
            <a:avLst/>
          </a:prstGeom>
          <a:ln>
            <a:noFill/>
          </a:ln>
        </p:spPr>
      </p:pic>
      <p:sp>
        <p:nvSpPr>
          <p:cNvPr id="317" name="CustomShape 2"/>
          <p:cNvSpPr/>
          <p:nvPr/>
        </p:nvSpPr>
        <p:spPr>
          <a:xfrm>
            <a:off x="297000" y="297000"/>
            <a:ext cx="2528640" cy="6305400"/>
          </a:xfrm>
          <a:custGeom>
            <a:avLst/>
            <a:gdLst/>
            <a:ahLst/>
            <a:rect l="l" t="t" r="r" b="b"/>
            <a:pathLst>
              <a:path w="2529444" h="6305798">
                <a:moveTo>
                  <a:pt x="0" y="0"/>
                </a:moveTo>
                <a:lnTo>
                  <a:pt x="2107862" y="0"/>
                </a:lnTo>
                <a:lnTo>
                  <a:pt x="2529444" y="421582"/>
                </a:lnTo>
                <a:lnTo>
                  <a:pt x="2529444" y="6305798"/>
                </a:lnTo>
                <a:lnTo>
                  <a:pt x="0" y="6305798"/>
                </a:lnTo>
                <a:close/>
              </a:path>
            </a:pathLst>
          </a:custGeom>
          <a:solidFill>
            <a:srgbClr val="90c226"/>
          </a:solidFill>
          <a:ln w="19080">
            <a:solidFill>
              <a:srgbClr val="688e1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1" lang="ru-RU" sz="1800" spc="-1" strike="noStrike">
                <a:solidFill>
                  <a:srgbClr val="181818"/>
                </a:solidFill>
                <a:latin typeface="Trebuchet MS"/>
              </a:rPr>
              <a:t>Не последнее место в хозяйственной жизни занимала охота. В лесах водились глухари, рябчики, сохатые, медведи, пушные звери: лисицы, горностаи, соболя. норки, колонки, бобры, рыси.</a:t>
            </a: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Picture 4" descr="7ES5A3x"/>
          <p:cNvPicPr/>
          <p:nvPr/>
        </p:nvPicPr>
        <p:blipFill>
          <a:blip r:embed="rId1"/>
          <a:stretch/>
        </p:blipFill>
        <p:spPr>
          <a:xfrm>
            <a:off x="3925800" y="498600"/>
            <a:ext cx="7921800" cy="5635440"/>
          </a:xfrm>
          <a:prstGeom prst="rect">
            <a:avLst/>
          </a:prstGeom>
          <a:ln>
            <a:noFill/>
          </a:ln>
        </p:spPr>
      </p:pic>
      <p:sp>
        <p:nvSpPr>
          <p:cNvPr id="319" name="CustomShape 1"/>
          <p:cNvSpPr/>
          <p:nvPr/>
        </p:nvSpPr>
        <p:spPr>
          <a:xfrm>
            <a:off x="201600" y="272880"/>
            <a:ext cx="3562200" cy="5861160"/>
          </a:xfrm>
          <a:custGeom>
            <a:avLst/>
            <a:gdLst/>
            <a:ahLst/>
            <a:rect l="l" t="t" r="r" b="b"/>
            <a:pathLst>
              <a:path w="3562597" h="5860411">
                <a:moveTo>
                  <a:pt x="0" y="0"/>
                </a:moveTo>
                <a:lnTo>
                  <a:pt x="2968819" y="0"/>
                </a:lnTo>
                <a:lnTo>
                  <a:pt x="3562597" y="593778"/>
                </a:lnTo>
                <a:lnTo>
                  <a:pt x="3562597" y="5860411"/>
                </a:lnTo>
                <a:lnTo>
                  <a:pt x="0" y="5860411"/>
                </a:lnTo>
                <a:close/>
              </a:path>
            </a:pathLst>
          </a:custGeom>
          <a:solidFill>
            <a:srgbClr val="90c226"/>
          </a:solidFill>
          <a:ln w="19080">
            <a:solidFill>
              <a:srgbClr val="688e1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ru-RU" sz="1800" spc="-1" strike="noStrike">
                <a:solidFill>
                  <a:srgbClr val="ffffff"/>
                </a:solidFill>
                <a:latin typeface="Trebuchet MS"/>
              </a:rPr>
              <a:t>Охотники уходили в тайгу, строили там зимовья и жили в них весь охотничий сезон. «Мягкое золото» шло на продажу.</a:t>
            </a: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  <a:p>
            <a:pPr algn="ctr"/>
            <a:r>
              <a:rPr b="0" lang="ru-RU" sz="1800" spc="-1" strike="noStrike">
                <a:solidFill>
                  <a:srgbClr val="ffffff"/>
                </a:solidFill>
                <a:latin typeface="Trebuchet MS"/>
              </a:rPr>
              <a:t>Отстрел пушных зверей контролировался лесничеством.</a:t>
            </a: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Рисунок 1" descr=""/>
          <p:cNvPicPr/>
          <p:nvPr/>
        </p:nvPicPr>
        <p:blipFill>
          <a:blip r:embed="rId1"/>
          <a:stretch/>
        </p:blipFill>
        <p:spPr>
          <a:xfrm>
            <a:off x="1995480" y="177840"/>
            <a:ext cx="6257880" cy="6478560"/>
          </a:xfrm>
          <a:prstGeom prst="rect">
            <a:avLst/>
          </a:prstGeom>
          <a:ln>
            <a:noFill/>
          </a:ln>
        </p:spPr>
      </p:pic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Picture 4" descr="y_5f37f047"/>
          <p:cNvPicPr/>
          <p:nvPr/>
        </p:nvPicPr>
        <p:blipFill>
          <a:blip r:embed="rId1"/>
          <a:stretch/>
        </p:blipFill>
        <p:spPr>
          <a:xfrm>
            <a:off x="4702320" y="176040"/>
            <a:ext cx="4317840" cy="3087720"/>
          </a:xfrm>
          <a:prstGeom prst="rect">
            <a:avLst/>
          </a:prstGeom>
          <a:ln>
            <a:noFill/>
          </a:ln>
        </p:spPr>
      </p:pic>
      <p:pic>
        <p:nvPicPr>
          <p:cNvPr id="322" name="Picture 4" descr="y_247212eb"/>
          <p:cNvPicPr/>
          <p:nvPr/>
        </p:nvPicPr>
        <p:blipFill>
          <a:blip r:embed="rId2"/>
          <a:stretch/>
        </p:blipFill>
        <p:spPr>
          <a:xfrm>
            <a:off x="7289640" y="3419640"/>
            <a:ext cx="4402440" cy="3192120"/>
          </a:xfrm>
          <a:prstGeom prst="rect">
            <a:avLst/>
          </a:prstGeom>
          <a:ln>
            <a:noFill/>
          </a:ln>
        </p:spPr>
      </p:pic>
      <p:sp>
        <p:nvSpPr>
          <p:cNvPr id="323" name="CustomShape 1"/>
          <p:cNvSpPr/>
          <p:nvPr/>
        </p:nvSpPr>
        <p:spPr>
          <a:xfrm>
            <a:off x="498600" y="487440"/>
            <a:ext cx="3741480" cy="5711760"/>
          </a:xfrm>
          <a:custGeom>
            <a:avLst/>
            <a:gdLst/>
            <a:ahLst/>
            <a:rect l="l" t="t" r="r" b="b"/>
            <a:pathLst>
              <a:path w="3740729" h="5712034">
                <a:moveTo>
                  <a:pt x="0" y="2856016"/>
                </a:moveTo>
                <a:lnTo>
                  <a:pt x="2805543" y="0"/>
                </a:lnTo>
                <a:lnTo>
                  <a:pt x="3740726" y="0"/>
                </a:lnTo>
                <a:close/>
              </a:path>
            </a:pathLst>
          </a:custGeom>
          <a:solidFill>
            <a:srgbClr val="90c226"/>
          </a:solidFill>
          <a:ln w="19080">
            <a:solidFill>
              <a:srgbClr val="688e1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ru-RU" sz="1800" spc="-1" strike="noStrike">
                <a:solidFill>
                  <a:srgbClr val="000000"/>
                </a:solidFill>
                <a:latin typeface="Trebuchet MS"/>
              </a:rPr>
              <a:t>Занимались и рыбным промыслом. Для этого арендовали озера. Рыба шла на продажу. Имела место и нелегальные охота и рыбный промысел</a:t>
            </a: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Shape 1"/>
          <p:cNvSpPr txBox="1"/>
          <p:nvPr/>
        </p:nvSpPr>
        <p:spPr>
          <a:xfrm>
            <a:off x="677520" y="609120"/>
            <a:ext cx="8596440" cy="1320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pic>
        <p:nvPicPr>
          <p:cNvPr id="325" name="Объект 3" descr=""/>
          <p:cNvPicPr/>
          <p:nvPr/>
        </p:nvPicPr>
        <p:blipFill>
          <a:blip r:embed="rId1"/>
          <a:stretch/>
        </p:blipFill>
        <p:spPr>
          <a:xfrm>
            <a:off x="944640" y="298440"/>
            <a:ext cx="8897760" cy="6559560"/>
          </a:xfrm>
          <a:prstGeom prst="rect">
            <a:avLst/>
          </a:prstGeom>
          <a:ln>
            <a:noFill/>
          </a:ln>
        </p:spPr>
      </p:pic>
    </p:spTree>
  </p:cSld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Shape 1"/>
          <p:cNvSpPr txBox="1"/>
          <p:nvPr/>
        </p:nvSpPr>
        <p:spPr>
          <a:xfrm>
            <a:off x="677520" y="609120"/>
            <a:ext cx="8596440" cy="1320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pic>
        <p:nvPicPr>
          <p:cNvPr id="327" name="Объект 3" descr=""/>
          <p:cNvPicPr/>
          <p:nvPr/>
        </p:nvPicPr>
        <p:blipFill>
          <a:blip r:embed="rId1"/>
          <a:stretch/>
        </p:blipFill>
        <p:spPr>
          <a:xfrm>
            <a:off x="4035600" y="770040"/>
            <a:ext cx="7945200" cy="5316480"/>
          </a:xfrm>
          <a:prstGeom prst="rect">
            <a:avLst/>
          </a:prstGeom>
          <a:ln>
            <a:noFill/>
          </a:ln>
        </p:spPr>
      </p:pic>
      <p:sp>
        <p:nvSpPr>
          <p:cNvPr id="328" name="CustomShape 2"/>
          <p:cNvSpPr/>
          <p:nvPr/>
        </p:nvSpPr>
        <p:spPr>
          <a:xfrm>
            <a:off x="465120" y="504720"/>
            <a:ext cx="3371760" cy="6016680"/>
          </a:xfrm>
          <a:prstGeom prst="bracketPair">
            <a:avLst>
              <a:gd name="adj" fmla="val 17129"/>
            </a:avLst>
          </a:prstGeom>
          <a:noFill/>
          <a:ln w="12600">
            <a:solidFill>
              <a:srgbClr val="90c226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29" name="CustomShape 3"/>
          <p:cNvSpPr/>
          <p:nvPr/>
        </p:nvSpPr>
        <p:spPr>
          <a:xfrm>
            <a:off x="677880" y="770040"/>
            <a:ext cx="3279600" cy="558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181818"/>
                </a:solidFill>
                <a:latin typeface="Verdana"/>
                <a:ea typeface="Calibri"/>
              </a:rPr>
              <a:t>Особенно развился кедровый промысел в Енисейской губернии. В начале XX века общая добыча ореха колебалась здесь от 270 до 290 тыс. пудов в год и приносила выручки около 370 тыс. рублей</a:t>
            </a:r>
            <a:endParaRPr b="0" lang="en-US" sz="24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Shape 1"/>
          <p:cNvSpPr txBox="1"/>
          <p:nvPr/>
        </p:nvSpPr>
        <p:spPr>
          <a:xfrm>
            <a:off x="677520" y="1072080"/>
            <a:ext cx="3854520" cy="368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pic>
        <p:nvPicPr>
          <p:cNvPr id="331" name="Объект 4" descr=""/>
          <p:cNvPicPr/>
          <p:nvPr/>
        </p:nvPicPr>
        <p:blipFill>
          <a:blip r:embed="rId1"/>
          <a:stretch/>
        </p:blipFill>
        <p:spPr>
          <a:xfrm>
            <a:off x="4737240" y="154080"/>
            <a:ext cx="4512960" cy="3255840"/>
          </a:xfrm>
          <a:prstGeom prst="rect">
            <a:avLst/>
          </a:prstGeom>
          <a:ln>
            <a:noFill/>
          </a:ln>
        </p:spPr>
      </p:pic>
      <p:sp>
        <p:nvSpPr>
          <p:cNvPr id="332" name="TextShape 2"/>
          <p:cNvSpPr txBox="1"/>
          <p:nvPr/>
        </p:nvSpPr>
        <p:spPr>
          <a:xfrm>
            <a:off x="677880" y="866880"/>
            <a:ext cx="3703680" cy="44942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spcBef>
                <a:spcPts val="998"/>
              </a:spcBef>
            </a:pPr>
            <a:r>
              <a:rPr b="1" lang="ru-RU" sz="2000" spc="-1" strike="noStrike">
                <a:solidFill>
                  <a:srgbClr val="404040"/>
                </a:solidFill>
                <a:latin typeface="Trebuchet MS"/>
              </a:rPr>
              <a:t>Тайга располагалась на северной территории района. Она богата не только ценными животными, но и растениями: лиственница, кедр, сосна – эти деревья широко использовались как строительный материал для домов первых переселенцев. В начале 20 века лесничества отпускали лес на строительство, контролировали незаконную вырубку леса.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333" name="Рисунок 5" descr=""/>
          <p:cNvPicPr/>
          <p:nvPr/>
        </p:nvPicPr>
        <p:blipFill>
          <a:blip r:embed="rId2"/>
          <a:stretch/>
        </p:blipFill>
        <p:spPr>
          <a:xfrm>
            <a:off x="7318440" y="2562120"/>
            <a:ext cx="3998880" cy="4008600"/>
          </a:xfrm>
          <a:prstGeom prst="rect">
            <a:avLst/>
          </a:prstGeom>
          <a:ln>
            <a:noFill/>
          </a:ln>
        </p:spPr>
      </p:pic>
    </p:spTree>
  </p:cSld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TextShape 1"/>
          <p:cNvSpPr txBox="1"/>
          <p:nvPr/>
        </p:nvSpPr>
        <p:spPr>
          <a:xfrm>
            <a:off x="677520" y="609120"/>
            <a:ext cx="8596440" cy="1320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pic>
        <p:nvPicPr>
          <p:cNvPr id="335" name="Объект 3" descr=""/>
          <p:cNvPicPr/>
          <p:nvPr/>
        </p:nvPicPr>
        <p:blipFill>
          <a:blip r:embed="rId1"/>
          <a:stretch/>
        </p:blipFill>
        <p:spPr>
          <a:xfrm>
            <a:off x="324000" y="374760"/>
            <a:ext cx="10598040" cy="6175440"/>
          </a:xfrm>
          <a:prstGeom prst="rect">
            <a:avLst/>
          </a:prstGeom>
          <a:ln>
            <a:noFill/>
          </a:ln>
        </p:spPr>
      </p:pic>
    </p:spTree>
  </p:cSld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Shape 1"/>
          <p:cNvSpPr txBox="1"/>
          <p:nvPr/>
        </p:nvSpPr>
        <p:spPr>
          <a:xfrm>
            <a:off x="677520" y="609120"/>
            <a:ext cx="8596440" cy="1320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/>
            <a:r>
              <a:rPr b="0" lang="ru-RU" sz="3600" spc="-1" strike="noStrike">
                <a:solidFill>
                  <a:srgbClr val="90c226"/>
                </a:solidFill>
                <a:latin typeface="Trebuchet MS"/>
              </a:rPr>
              <a:t>Дворничество</a:t>
            </a:r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pic>
        <p:nvPicPr>
          <p:cNvPr id="337" name="Объект 3" descr=""/>
          <p:cNvPicPr/>
          <p:nvPr/>
        </p:nvPicPr>
        <p:blipFill>
          <a:blip r:embed="rId1"/>
          <a:stretch/>
        </p:blipFill>
        <p:spPr>
          <a:xfrm>
            <a:off x="820800" y="1270080"/>
            <a:ext cx="8877240" cy="5557680"/>
          </a:xfrm>
          <a:prstGeom prst="rect">
            <a:avLst/>
          </a:prstGeom>
          <a:ln>
            <a:noFill/>
          </a:ln>
        </p:spPr>
      </p:pic>
    </p:spTree>
  </p:cSld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Shape 1"/>
          <p:cNvSpPr txBox="1"/>
          <p:nvPr/>
        </p:nvSpPr>
        <p:spPr>
          <a:xfrm>
            <a:off x="677520" y="609120"/>
            <a:ext cx="8596440" cy="1320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pic>
        <p:nvPicPr>
          <p:cNvPr id="339" name="Объект 3" descr=""/>
          <p:cNvPicPr/>
          <p:nvPr/>
        </p:nvPicPr>
        <p:blipFill>
          <a:blip r:embed="rId1"/>
          <a:srcRect l="2522" t="2984" r="2539" b="5102"/>
          <a:stretch/>
        </p:blipFill>
        <p:spPr>
          <a:xfrm>
            <a:off x="4346640" y="765000"/>
            <a:ext cx="7450200" cy="4765680"/>
          </a:xfrm>
          <a:prstGeom prst="rect">
            <a:avLst/>
          </a:prstGeom>
          <a:ln>
            <a:noFill/>
          </a:ln>
        </p:spPr>
      </p:pic>
      <p:sp>
        <p:nvSpPr>
          <p:cNvPr id="340" name="CustomShape 2"/>
          <p:cNvSpPr/>
          <p:nvPr/>
        </p:nvSpPr>
        <p:spPr>
          <a:xfrm>
            <a:off x="449280" y="165240"/>
            <a:ext cx="3522600" cy="6491160"/>
          </a:xfrm>
          <a:prstGeom prst="flowChartDocument">
            <a:avLst/>
          </a:prstGeom>
          <a:solidFill>
            <a:srgbClr val="90c226"/>
          </a:solidFill>
          <a:ln w="19080">
            <a:solidFill>
              <a:srgbClr val="688e1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  <a:p>
            <a:pPr algn="ctr"/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  <a:p>
            <a:pPr algn="ctr"/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  <a:p>
            <a:pPr algn="ctr"/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  <a:p>
            <a:pPr algn="ctr"/>
            <a:r>
              <a:rPr b="1" lang="ru-RU" sz="1800" spc="-1" strike="noStrike">
                <a:solidFill>
                  <a:srgbClr val="181818"/>
                </a:solidFill>
                <a:latin typeface="Trebuchet MS"/>
              </a:rPr>
              <a:t>В деревнях вдоль Московского тракта развивалось дворничество. </a:t>
            </a:r>
            <a:r>
              <a:rPr b="1" i="1" lang="ru-RU" sz="1800" spc="-1" strike="noStrike">
                <a:solidFill>
                  <a:srgbClr val="181818"/>
                </a:solidFill>
                <a:latin typeface="Trebuchet MS"/>
              </a:rPr>
              <a:t>«Между Ачинском и Красноярском проходит хребет Кемчугских гор, затруднительных прежде для проезжающих и караванов. Ныне достиг он удобнейшего положения посредством постоянно продолжающейся насыпи мелкого булыжника и древы… от Ачинска до Красноярска построены прекрасные почтовые дома. Более нет нигде спокойных»</a:t>
            </a: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  <a:p>
            <a:pPr algn="ctr"/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  <a:p>
            <a:pPr/>
            <a:r>
              <a:rPr b="0" lang="ru-RU" sz="1800" spc="-1" strike="noStrike">
                <a:solidFill>
                  <a:srgbClr val="181818"/>
                </a:solidFill>
                <a:latin typeface="Trebuchet MS"/>
              </a:rPr>
              <a:t>А. П. Степанов «Енисейская губерния»</a:t>
            </a: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1"/>
          <p:cNvSpPr txBox="1"/>
          <p:nvPr/>
        </p:nvSpPr>
        <p:spPr>
          <a:xfrm>
            <a:off x="677520" y="514440"/>
            <a:ext cx="3854520" cy="6840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/>
            <a:r>
              <a:rPr b="1" lang="ru-RU" sz="2800" spc="-1" strike="noStrike">
                <a:solidFill>
                  <a:srgbClr val="90c226"/>
                </a:solidFill>
                <a:latin typeface="Trebuchet MS"/>
              </a:rPr>
              <a:t>Животноводство</a:t>
            </a:r>
            <a:endParaRPr b="0" lang="en-US" sz="2800" spc="-1" strike="noStrike">
              <a:solidFill>
                <a:srgbClr val="90c226"/>
              </a:solidFill>
              <a:latin typeface="Trebuchet MS"/>
            </a:endParaRPr>
          </a:p>
        </p:txBody>
      </p:sp>
      <p:pic>
        <p:nvPicPr>
          <p:cNvPr id="231" name="Объект 4" descr=""/>
          <p:cNvPicPr/>
          <p:nvPr/>
        </p:nvPicPr>
        <p:blipFill>
          <a:blip r:embed="rId1"/>
          <a:stretch/>
        </p:blipFill>
        <p:spPr>
          <a:xfrm>
            <a:off x="4532400" y="693720"/>
            <a:ext cx="7413480" cy="5160960"/>
          </a:xfrm>
          <a:prstGeom prst="rect">
            <a:avLst/>
          </a:prstGeom>
          <a:ln>
            <a:noFill/>
          </a:ln>
        </p:spPr>
      </p:pic>
      <p:sp>
        <p:nvSpPr>
          <p:cNvPr id="232" name="TextShape 2"/>
          <p:cNvSpPr txBox="1"/>
          <p:nvPr/>
        </p:nvSpPr>
        <p:spPr>
          <a:xfrm>
            <a:off x="677520" y="1409760"/>
            <a:ext cx="3854520" cy="3951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spcBef>
                <a:spcPts val="998"/>
              </a:spcBef>
            </a:pPr>
            <a:r>
              <a:rPr b="1" lang="ru-RU" sz="2000" spc="-1" strike="noStrike">
                <a:solidFill>
                  <a:srgbClr val="404040"/>
                </a:solidFill>
                <a:latin typeface="Trebuchet MS"/>
              </a:rPr>
              <a:t>В хозяйстве было по 2-4 коровы, однако молока они давали мало, т.к. сено, овес, муку – все лучше корма  давали лошадям, а коровы довольствовались соломой. Свиней было много ( в Балахтоне около 500 ).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>
              <a:spcBef>
                <a:spcPts val="998"/>
              </a:spcBef>
            </a:pPr>
            <a:r>
              <a:rPr b="1" lang="ru-RU" sz="2000" spc="-1" strike="noStrike">
                <a:solidFill>
                  <a:srgbClr val="404040"/>
                </a:solidFill>
                <a:latin typeface="Trebuchet MS"/>
              </a:rPr>
              <a:t>Кроме этого держали домашнюю птицу, в богатых хозяйствах - овец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extShape 1"/>
          <p:cNvSpPr txBox="1"/>
          <p:nvPr/>
        </p:nvSpPr>
        <p:spPr>
          <a:xfrm>
            <a:off x="677520" y="609120"/>
            <a:ext cx="8596440" cy="1320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pic>
        <p:nvPicPr>
          <p:cNvPr id="342" name="Объект 3" descr=""/>
          <p:cNvPicPr/>
          <p:nvPr/>
        </p:nvPicPr>
        <p:blipFill>
          <a:blip r:embed="rId1"/>
          <a:stretch/>
        </p:blipFill>
        <p:spPr>
          <a:xfrm>
            <a:off x="493560" y="266760"/>
            <a:ext cx="9115560" cy="6389640"/>
          </a:xfrm>
          <a:prstGeom prst="rect">
            <a:avLst/>
          </a:prstGeom>
          <a:ln>
            <a:noFill/>
          </a:ln>
        </p:spPr>
      </p:pic>
    </p:spTree>
  </p:cSld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extShape 1"/>
          <p:cNvSpPr txBox="1"/>
          <p:nvPr/>
        </p:nvSpPr>
        <p:spPr>
          <a:xfrm>
            <a:off x="677520" y="609120"/>
            <a:ext cx="8596440" cy="1320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pic>
        <p:nvPicPr>
          <p:cNvPr id="344" name="Объект 3" descr=""/>
          <p:cNvPicPr/>
          <p:nvPr/>
        </p:nvPicPr>
        <p:blipFill>
          <a:blip r:embed="rId1"/>
          <a:stretch/>
        </p:blipFill>
        <p:spPr>
          <a:xfrm>
            <a:off x="4286160" y="320760"/>
            <a:ext cx="7494840" cy="5999040"/>
          </a:xfrm>
          <a:prstGeom prst="rect">
            <a:avLst/>
          </a:prstGeom>
          <a:ln>
            <a:noFill/>
          </a:ln>
        </p:spPr>
      </p:pic>
      <p:sp>
        <p:nvSpPr>
          <p:cNvPr id="345" name="CustomShape 2"/>
          <p:cNvSpPr/>
          <p:nvPr/>
        </p:nvSpPr>
        <p:spPr>
          <a:xfrm>
            <a:off x="474840" y="0"/>
            <a:ext cx="3527280" cy="6437160"/>
          </a:xfrm>
          <a:custGeom>
            <a:avLst/>
            <a:gdLst/>
            <a:ahLst/>
            <a:rect l="l" t="t" r="r" b="b"/>
            <a:pathLst>
              <a:path w="3526973" h="6437148">
                <a:moveTo>
                  <a:pt x="0" y="0"/>
                </a:moveTo>
                <a:lnTo>
                  <a:pt x="2939132" y="0"/>
                </a:lnTo>
                <a:lnTo>
                  <a:pt x="3526973" y="587841"/>
                </a:lnTo>
                <a:lnTo>
                  <a:pt x="3526973" y="6437148"/>
                </a:lnTo>
                <a:lnTo>
                  <a:pt x="0" y="6437148"/>
                </a:lnTo>
                <a:close/>
              </a:path>
            </a:pathLst>
          </a:custGeom>
          <a:solidFill>
            <a:srgbClr val="90c226"/>
          </a:solidFill>
          <a:ln w="19080">
            <a:solidFill>
              <a:srgbClr val="688e1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ru-RU" sz="2000" spc="-1" strike="noStrike">
                <a:solidFill>
                  <a:srgbClr val="000000"/>
                </a:solidFill>
                <a:latin typeface="Trebuchet MS"/>
              </a:rPr>
              <a:t>Услышав о возникновении поселка Козулька, сюда один за другим приехали деловые и энергичные представители еврейской общины г. Ачинска. Открыли лавки Г. Ренов и И. Найдия. Лавка была и у купца 2-ой гильдии Сегеля. Купец Гинсбург открыл не только лавку, но и кожевенный завод. В Балахтоне товары фабричного производства, керосин, табак жители преобретали у Я. Мамаева и В. Марьина.</a:t>
            </a:r>
            <a:endParaRPr b="0" lang="en-US" sz="20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677520" y="965880"/>
            <a:ext cx="3854520" cy="495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pic>
        <p:nvPicPr>
          <p:cNvPr id="234" name="Объект 5" descr=""/>
          <p:cNvPicPr/>
          <p:nvPr/>
        </p:nvPicPr>
        <p:blipFill>
          <a:blip r:embed="rId1"/>
          <a:srcRect l="12699" t="6818" r="0" b="9827"/>
          <a:stretch/>
        </p:blipFill>
        <p:spPr>
          <a:xfrm>
            <a:off x="4325760" y="836640"/>
            <a:ext cx="7581960" cy="4524480"/>
          </a:xfrm>
          <a:prstGeom prst="rect">
            <a:avLst/>
          </a:prstGeom>
          <a:ln>
            <a:noFill/>
          </a:ln>
        </p:spPr>
      </p:pic>
      <p:sp>
        <p:nvSpPr>
          <p:cNvPr id="235" name="TextShape 2"/>
          <p:cNvSpPr txBox="1"/>
          <p:nvPr/>
        </p:nvSpPr>
        <p:spPr>
          <a:xfrm>
            <a:off x="677520" y="1558800"/>
            <a:ext cx="3854520" cy="38023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spcBef>
                <a:spcPts val="998"/>
              </a:spcBef>
            </a:pPr>
            <a:r>
              <a:rPr b="1" lang="ru-RU" sz="2000" spc="-1" strike="noStrike">
                <a:solidFill>
                  <a:srgbClr val="404040"/>
                </a:solidFill>
                <a:latin typeface="Trebuchet MS"/>
              </a:rPr>
              <a:t>Зерно молотили на мельницах. В Шадрино на речке Амалушке стояло 12 мельниц, 5 из них были коллективными ( артельными, принадлежащими 50 хозяйствам). В Козульке в начале 20 века была построена паровая мельница.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1506240" y="2404800"/>
            <a:ext cx="7767720" cy="1646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237" name="TextShape 2"/>
          <p:cNvSpPr txBox="1"/>
          <p:nvPr/>
        </p:nvSpPr>
        <p:spPr>
          <a:xfrm>
            <a:off x="1506240" y="4051080"/>
            <a:ext cx="7767720" cy="1096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ctr">
              <a:spcBef>
                <a:spcPts val="998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238" name="Прямоугольник 3" descr=""/>
          <p:cNvPicPr/>
          <p:nvPr/>
        </p:nvPicPr>
        <p:blipFill>
          <a:blip r:embed="rId1"/>
          <a:stretch/>
        </p:blipFill>
        <p:spPr>
          <a:xfrm>
            <a:off x="2090880" y="2792520"/>
            <a:ext cx="8034120" cy="110304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677520" y="609120"/>
            <a:ext cx="8596440" cy="1320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pic>
        <p:nvPicPr>
          <p:cNvPr id="240" name="Объект 3" descr=""/>
          <p:cNvPicPr/>
          <p:nvPr/>
        </p:nvPicPr>
        <p:blipFill>
          <a:blip r:embed="rId1"/>
          <a:stretch/>
        </p:blipFill>
        <p:spPr>
          <a:xfrm>
            <a:off x="4076640" y="255600"/>
            <a:ext cx="7774200" cy="6481800"/>
          </a:xfrm>
          <a:prstGeom prst="rect">
            <a:avLst/>
          </a:prstGeom>
          <a:ln>
            <a:noFill/>
          </a:ln>
        </p:spPr>
      </p:pic>
      <p:sp>
        <p:nvSpPr>
          <p:cNvPr id="241" name="CustomShape 2"/>
          <p:cNvSpPr/>
          <p:nvPr/>
        </p:nvSpPr>
        <p:spPr>
          <a:xfrm>
            <a:off x="404640" y="360360"/>
            <a:ext cx="3373560" cy="6189840"/>
          </a:xfrm>
          <a:custGeom>
            <a:avLst/>
            <a:gdLst/>
            <a:ahLst/>
            <a:rect l="0" t="0" r="r" b="b"/>
            <a:pathLst>
              <a:path w="9373" h="17196">
                <a:moveTo>
                  <a:pt x="1562" y="0"/>
                </a:moveTo>
                <a:cubicBezTo>
                  <a:pt x="781" y="0"/>
                  <a:pt x="0" y="781"/>
                  <a:pt x="0" y="1562"/>
                </a:cubicBezTo>
                <a:lnTo>
                  <a:pt x="0" y="15632"/>
                </a:lnTo>
                <a:cubicBezTo>
                  <a:pt x="0" y="16413"/>
                  <a:pt x="781" y="17195"/>
                  <a:pt x="1562" y="17195"/>
                </a:cubicBezTo>
                <a:lnTo>
                  <a:pt x="7810" y="17195"/>
                </a:lnTo>
                <a:cubicBezTo>
                  <a:pt x="8591" y="17195"/>
                  <a:pt x="9372" y="16413"/>
                  <a:pt x="9372" y="15632"/>
                </a:cubicBezTo>
                <a:lnTo>
                  <a:pt x="9372" y="1562"/>
                </a:lnTo>
                <a:cubicBezTo>
                  <a:pt x="9372" y="781"/>
                  <a:pt x="8591" y="0"/>
                  <a:pt x="7810" y="0"/>
                </a:cubicBezTo>
                <a:lnTo>
                  <a:pt x="1562" y="0"/>
                </a:lnTo>
              </a:path>
            </a:pathLst>
          </a:custGeom>
          <a:solidFill>
            <a:srgbClr val="90c226"/>
          </a:solidFill>
          <a:ln w="19080">
            <a:solidFill>
              <a:srgbClr val="688e1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ru-RU" sz="1800" spc="-1" strike="noStrike">
                <a:solidFill>
                  <a:srgbClr val="000000"/>
                </a:solidFill>
                <a:latin typeface="Trebuchet MS"/>
              </a:rPr>
              <a:t>Огородничество развито слабо. Выращивали капусту, некоторые корнеплоды. «Огурцы родятся скудно… А в горах Кемчугских, т. Е. на переезде из Ачинска в Красноярск. От села Чернореченского до Малого Кемчуга совсем не родятся, чему виной возвышенность хребта… Садоводства нет решительно»</a:t>
            </a: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 txBox="1"/>
          <p:nvPr/>
        </p:nvSpPr>
        <p:spPr>
          <a:xfrm>
            <a:off x="677520" y="609120"/>
            <a:ext cx="8596440" cy="1320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endParaRPr b="0" lang="en-US" sz="3600" spc="-1" strike="noStrike">
              <a:solidFill>
                <a:srgbClr val="90c226"/>
              </a:solidFill>
              <a:latin typeface="Trebuchet MS"/>
            </a:endParaRPr>
          </a:p>
        </p:txBody>
      </p:sp>
      <p:pic>
        <p:nvPicPr>
          <p:cNvPr id="243" name="Объект 3" descr=""/>
          <p:cNvPicPr/>
          <p:nvPr/>
        </p:nvPicPr>
        <p:blipFill>
          <a:blip r:embed="rId1"/>
          <a:stretch/>
        </p:blipFill>
        <p:spPr>
          <a:xfrm>
            <a:off x="2847960" y="374760"/>
            <a:ext cx="9161640" cy="6370560"/>
          </a:xfrm>
          <a:prstGeom prst="rect">
            <a:avLst/>
          </a:prstGeom>
          <a:ln>
            <a:noFill/>
          </a:ln>
        </p:spPr>
      </p:pic>
      <p:sp>
        <p:nvSpPr>
          <p:cNvPr id="244" name="CustomShape 2"/>
          <p:cNvSpPr/>
          <p:nvPr/>
        </p:nvSpPr>
        <p:spPr>
          <a:xfrm>
            <a:off x="214200" y="374760"/>
            <a:ext cx="2374920" cy="6132240"/>
          </a:xfrm>
          <a:prstGeom prst="rect">
            <a:avLst/>
          </a:prstGeom>
          <a:solidFill>
            <a:srgbClr val="90c226"/>
          </a:solidFill>
          <a:ln w="19080">
            <a:solidFill>
              <a:srgbClr val="688e1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ru-RU" sz="1800" spc="-1" strike="noStrike">
                <a:solidFill>
                  <a:srgbClr val="000000"/>
                </a:solidFill>
                <a:latin typeface="Trebuchet MS"/>
              </a:rPr>
              <a:t>Неплохо было поставлено пчеловодство. Пасеки насчитывали до 40 ульев. «Мед превосходного качества, бел как липец и по большей части крупчатый, но не имеет аромата»</a:t>
            </a: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Application>LibreOffice/6.0.7.3$Linux_X86_64 LibreOffice_project/00m0$Build-3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2016-02-01T12:08:15Z</dcterms:created>
  <dc:creator>Наталья Романовна</dc:creator>
  <dc:description/>
  <dc:language>en-US</dc:language>
  <cp:lastModifiedBy>user</cp:lastModifiedBy>
  <dcterms:modified xsi:type="dcterms:W3CDTF">2020-04-09T15:57:48Z</dcterms:modified>
  <cp:revision>23</cp:revision>
  <dc:subject/>
  <dc:title>Презентация PowerPoint</dc:title>
</cp:coreProperties>
</file>